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704" r:id="rId2"/>
    <p:sldMasterId id="2147483692" r:id="rId3"/>
  </p:sldMasterIdLst>
  <p:notesMasterIdLst>
    <p:notesMasterId r:id="rId17"/>
  </p:notesMasterIdLst>
  <p:sldIdLst>
    <p:sldId id="256" r:id="rId4"/>
    <p:sldId id="261" r:id="rId5"/>
    <p:sldId id="276" r:id="rId6"/>
    <p:sldId id="277" r:id="rId7"/>
    <p:sldId id="278" r:id="rId8"/>
    <p:sldId id="292" r:id="rId9"/>
    <p:sldId id="280" r:id="rId10"/>
    <p:sldId id="281" r:id="rId11"/>
    <p:sldId id="282" r:id="rId12"/>
    <p:sldId id="283" r:id="rId13"/>
    <p:sldId id="284" r:id="rId14"/>
    <p:sldId id="285" r:id="rId15"/>
    <p:sldId id="268" r:id="rId16"/>
  </p:sldIdLst>
  <p:sldSz cx="12192000" cy="6858000"/>
  <p:notesSz cx="6811963" cy="99425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4E11"/>
    <a:srgbClr val="B9D3DC"/>
    <a:srgbClr val="44546A"/>
    <a:srgbClr val="D6D2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4464AD-5B7F-4B30-A142-450096CE00B3}" v="45" dt="2024-01-25T08:54:32.60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25E5076-3810-47DD-B79F-674D7AD40C01}" styleName="Mörkt format 1 - Dekorfär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örkt format 2 - Dekorfärg 5/Dekorfär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Mörkt format 2 - Dekorfärg 3/Dekorfär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Mörkt format 1 - Dekorfär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0" autoAdjust="0"/>
    <p:restoredTop sz="80677" autoAdjust="0"/>
  </p:normalViewPr>
  <p:slideViewPr>
    <p:cSldViewPr snapToGrid="0" snapToObjects="1" showGuides="1">
      <p:cViewPr varScale="1">
        <p:scale>
          <a:sx n="131" d="100"/>
          <a:sy n="131" d="100"/>
        </p:scale>
        <p:origin x="1326" y="1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2.5125606048082894E-2"/>
          <c:y val="0"/>
          <c:w val="0.95702396085071328"/>
          <c:h val="1"/>
        </c:manualLayout>
      </c:layout>
      <c:pieChart>
        <c:varyColors val="1"/>
        <c:ser>
          <c:idx val="0"/>
          <c:order val="0"/>
          <c:tx>
            <c:strRef>
              <c:f>Blad1!$B$1</c:f>
              <c:strCache>
                <c:ptCount val="1"/>
                <c:pt idx="0">
                  <c:v>Bidrag</c:v>
                </c:pt>
              </c:strCache>
            </c:strRef>
          </c:tx>
          <c:dPt>
            <c:idx val="0"/>
            <c:bubble3D val="0"/>
            <c:spPr>
              <a:solidFill>
                <a:srgbClr val="B9D3DC"/>
              </a:solidFill>
              <a:ln w="19050">
                <a:solidFill>
                  <a:schemeClr val="lt1"/>
                </a:solidFill>
              </a:ln>
              <a:effectLst/>
            </c:spPr>
            <c:extLst>
              <c:ext xmlns:c16="http://schemas.microsoft.com/office/drawing/2014/chart" uri="{C3380CC4-5D6E-409C-BE32-E72D297353CC}">
                <c16:uniqueId val="{00000001-5EEF-43E8-9624-5317D219BA00}"/>
              </c:ext>
            </c:extLst>
          </c:dPt>
          <c:dPt>
            <c:idx val="1"/>
            <c:bubble3D val="0"/>
            <c:spPr>
              <a:solidFill>
                <a:srgbClr val="D6D2C4"/>
              </a:solidFill>
              <a:ln w="19050">
                <a:solidFill>
                  <a:schemeClr val="lt1"/>
                </a:solidFill>
              </a:ln>
              <a:effectLst/>
            </c:spPr>
            <c:extLst>
              <c:ext xmlns:c16="http://schemas.microsoft.com/office/drawing/2014/chart" uri="{C3380CC4-5D6E-409C-BE32-E72D297353CC}">
                <c16:uniqueId val="{00000003-5EEF-43E8-9624-5317D219BA00}"/>
              </c:ext>
            </c:extLst>
          </c:dPt>
          <c:dPt>
            <c:idx val="2"/>
            <c:bubble3D val="0"/>
            <c:spPr>
              <a:solidFill>
                <a:srgbClr val="D6D2C4">
                  <a:alpha val="50196"/>
                </a:srgbClr>
              </a:solidFill>
              <a:ln w="19050">
                <a:solidFill>
                  <a:schemeClr val="lt1"/>
                </a:solidFill>
              </a:ln>
              <a:effectLst/>
            </c:spPr>
            <c:extLst>
              <c:ext xmlns:c16="http://schemas.microsoft.com/office/drawing/2014/chart" uri="{C3380CC4-5D6E-409C-BE32-E72D297353CC}">
                <c16:uniqueId val="{00000005-5EEF-43E8-9624-5317D219BA00}"/>
              </c:ext>
            </c:extLst>
          </c:dPt>
          <c:dPt>
            <c:idx val="3"/>
            <c:bubble3D val="0"/>
            <c:spPr>
              <a:solidFill>
                <a:srgbClr val="B9D3DC">
                  <a:alpha val="25098"/>
                </a:srgbClr>
              </a:solidFill>
              <a:ln w="19050">
                <a:solidFill>
                  <a:schemeClr val="lt1"/>
                </a:solidFill>
              </a:ln>
              <a:effectLst/>
            </c:spPr>
            <c:extLst>
              <c:ext xmlns:c16="http://schemas.microsoft.com/office/drawing/2014/chart" uri="{C3380CC4-5D6E-409C-BE32-E72D297353CC}">
                <c16:uniqueId val="{00000007-5EEF-43E8-9624-5317D219BA00}"/>
              </c:ext>
            </c:extLst>
          </c:dPt>
          <c:dPt>
            <c:idx val="4"/>
            <c:bubble3D val="0"/>
            <c:spPr>
              <a:solidFill>
                <a:srgbClr val="B9D3DC">
                  <a:alpha val="50196"/>
                </a:srgbClr>
              </a:solidFill>
              <a:ln w="19050">
                <a:solidFill>
                  <a:schemeClr val="lt1"/>
                </a:solidFill>
              </a:ln>
              <a:effectLst/>
            </c:spPr>
            <c:extLst>
              <c:ext xmlns:c16="http://schemas.microsoft.com/office/drawing/2014/chart" uri="{C3380CC4-5D6E-409C-BE32-E72D297353CC}">
                <c16:uniqueId val="{00000009-5EEF-43E8-9624-5317D219BA00}"/>
              </c:ext>
            </c:extLst>
          </c:dPt>
          <c:dLbls>
            <c:dLbl>
              <c:idx val="0"/>
              <c:layout>
                <c:manualLayout>
                  <c:x val="-0.20046653779566878"/>
                  <c:y val="-0.1019965918078666"/>
                </c:manualLayout>
              </c:layout>
              <c:tx>
                <c:rich>
                  <a:bodyPr/>
                  <a:lstStyle/>
                  <a:p>
                    <a:r>
                      <a:rPr lang="en-US" sz="1600" baseline="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51%</a:t>
                    </a:r>
                  </a:p>
                  <a:p>
                    <a:endParaRPr lang="en-US" dirty="0"/>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EEF-43E8-9624-5317D219BA00}"/>
                </c:ext>
              </c:extLst>
            </c:dLbl>
            <c:dLbl>
              <c:idx val="1"/>
              <c:layout>
                <c:manualLayout>
                  <c:x val="0.18433992002272417"/>
                  <c:y val="-0.18742972116280698"/>
                </c:manualLayout>
              </c:layout>
              <c:tx>
                <c:rich>
                  <a:bodyPr/>
                  <a:lstStyle/>
                  <a:p>
                    <a:fld id="{4C473443-B988-4A0F-AD2E-EC168627F43D}" type="PERCENTAGE">
                      <a:rPr lang="en-US" sz="1600">
                        <a:latin typeface="Arial" panose="020B0604020202020204" pitchFamily="34" charset="0"/>
                        <a:cs typeface="Arial" panose="020B0604020202020204" pitchFamily="34" charset="0"/>
                      </a:rPr>
                      <a:pPr/>
                      <a:t>[PROCENT]</a:t>
                    </a:fld>
                    <a:endParaRPr lang="sv-S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EF-43E8-9624-5317D219BA00}"/>
                </c:ext>
              </c:extLst>
            </c:dLbl>
            <c:dLbl>
              <c:idx val="2"/>
              <c:layout>
                <c:manualLayout>
                  <c:x val="0.11250637274165967"/>
                  <c:y val="6.008044388364675E-2"/>
                </c:manualLayout>
              </c:layout>
              <c:tx>
                <c:rich>
                  <a:bodyPr/>
                  <a:lstStyle/>
                  <a:p>
                    <a:fld id="{11FF328E-B7F8-4149-9FC1-F78200B8176D}" type="PERCENTAGE">
                      <a:rPr lang="en-US" sz="1600">
                        <a:latin typeface="Arial" panose="020B0604020202020204" pitchFamily="34" charset="0"/>
                        <a:cs typeface="Arial" panose="020B0604020202020204" pitchFamily="34" charset="0"/>
                      </a:rPr>
                      <a:pPr/>
                      <a:t>[PROCENT]</a:t>
                    </a:fld>
                    <a:endParaRPr lang="sv-S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EEF-43E8-9624-5317D219BA00}"/>
                </c:ext>
              </c:extLst>
            </c:dLbl>
            <c:dLbl>
              <c:idx val="3"/>
              <c:layout>
                <c:manualLayout>
                  <c:x val="0.14580129260443331"/>
                  <c:y val="0.14404900148431904"/>
                </c:manualLayout>
              </c:layout>
              <c:tx>
                <c:rich>
                  <a:bodyPr/>
                  <a:lstStyle/>
                  <a:p>
                    <a:fld id="{6CB9960A-A1E9-4327-9DEA-9038C0B090E5}" type="PERCENTAGE">
                      <a:rPr lang="en-US" sz="1600">
                        <a:latin typeface="Arial" panose="020B0604020202020204" pitchFamily="34" charset="0"/>
                        <a:cs typeface="Arial" panose="020B0604020202020204" pitchFamily="34" charset="0"/>
                      </a:rPr>
                      <a:pPr/>
                      <a:t>[PROCENT]</a:t>
                    </a:fld>
                    <a:endParaRPr lang="sv-S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EEF-43E8-9624-5317D219BA00}"/>
                </c:ext>
              </c:extLst>
            </c:dLbl>
            <c:dLbl>
              <c:idx val="4"/>
              <c:layout>
                <c:manualLayout>
                  <c:x val="6.4237899756773686E-2"/>
                  <c:y val="0.12036912649348787"/>
                </c:manualLayout>
              </c:layout>
              <c:tx>
                <c:rich>
                  <a:bodyPr/>
                  <a:lstStyle/>
                  <a:p>
                    <a:fld id="{164D94F2-AE39-462F-BA52-57EBFD11C1D5}" type="PERCENTAGE">
                      <a:rPr lang="en-US" sz="1600">
                        <a:latin typeface="Arial" panose="020B0604020202020204" pitchFamily="34" charset="0"/>
                        <a:cs typeface="Arial" panose="020B0604020202020204" pitchFamily="34" charset="0"/>
                      </a:rPr>
                      <a:pPr/>
                      <a:t>[PROCENT]</a:t>
                    </a:fld>
                    <a:endParaRPr lang="sv-SE"/>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EEF-43E8-9624-5317D219BA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Blad1!$A$2:$A$6</c:f>
              <c:strCache>
                <c:ptCount val="5"/>
                <c:pt idx="0">
                  <c:v>Statliga anslag 55%</c:v>
                </c:pt>
                <c:pt idx="1">
                  <c:v>Statliga bidrag 20%</c:v>
                </c:pt>
                <c:pt idx="2">
                  <c:v>Övriga svenska bidrag 10%</c:v>
                </c:pt>
                <c:pt idx="3">
                  <c:v>Utländska bidrag 7%</c:v>
                </c:pt>
                <c:pt idx="4">
                  <c:v>Avgifter, ersättningar och uppdrag 8%</c:v>
                </c:pt>
              </c:strCache>
            </c:strRef>
          </c:cat>
          <c:val>
            <c:numRef>
              <c:f>Blad1!$B$2:$B$6</c:f>
              <c:numCache>
                <c:formatCode>General</c:formatCode>
                <c:ptCount val="5"/>
                <c:pt idx="0">
                  <c:v>51</c:v>
                </c:pt>
                <c:pt idx="1">
                  <c:v>22</c:v>
                </c:pt>
                <c:pt idx="2">
                  <c:v>9</c:v>
                </c:pt>
                <c:pt idx="3">
                  <c:v>9</c:v>
                </c:pt>
                <c:pt idx="4">
                  <c:v>9</c:v>
                </c:pt>
              </c:numCache>
            </c:numRef>
          </c:val>
          <c:extLst>
            <c:ext xmlns:c16="http://schemas.microsoft.com/office/drawing/2014/chart" uri="{C3380CC4-5D6E-409C-BE32-E72D297353CC}">
              <c16:uniqueId val="{0000000A-5EEF-43E8-9624-5317D219BA00}"/>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3F314DD3-62EE-7048-9559-A20293B3E60D}" type="datetimeFigureOut">
              <a:rPr lang="sv-SE" smtClean="0"/>
              <a:t>2024-01-26</a:t>
            </a:fld>
            <a:endParaRPr lang="sv-SE" dirty="0"/>
          </a:p>
        </p:txBody>
      </p:sp>
      <p:sp>
        <p:nvSpPr>
          <p:cNvPr id="4" name="Platshållare för bildobjekt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02A35BF2-85D5-404D-8153-DE011A72B397}" type="slidenum">
              <a:rPr lang="sv-SE" smtClean="0"/>
              <a:t>‹#›</a:t>
            </a:fld>
            <a:endParaRPr lang="sv-SE" dirty="0"/>
          </a:p>
        </p:txBody>
      </p:sp>
    </p:spTree>
    <p:extLst>
      <p:ext uri="{BB962C8B-B14F-4D97-AF65-F5344CB8AC3E}">
        <p14:creationId xmlns:p14="http://schemas.microsoft.com/office/powerpoint/2010/main" val="12810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2A35BF2-85D5-404D-8153-DE011A72B397}" type="slidenum">
              <a:rPr lang="sv-SE" smtClean="0"/>
              <a:t>1</a:t>
            </a:fld>
            <a:endParaRPr lang="sv-SE" dirty="0"/>
          </a:p>
        </p:txBody>
      </p:sp>
    </p:spTree>
    <p:extLst>
      <p:ext uri="{BB962C8B-B14F-4D97-AF65-F5344CB8AC3E}">
        <p14:creationId xmlns:p14="http://schemas.microsoft.com/office/powerpoint/2010/main" val="1229711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ea typeface="ＭＳ Ｐゴシック" charset="-128"/>
              </a:rPr>
              <a:t>Drygt 20 ämnen och inriktningar</a:t>
            </a:r>
          </a:p>
        </p:txBody>
      </p:sp>
      <p:sp>
        <p:nvSpPr>
          <p:cNvPr id="4" name="Platshållare för bildnummer 3"/>
          <p:cNvSpPr>
            <a:spLocks noGrp="1"/>
          </p:cNvSpPr>
          <p:nvPr>
            <p:ph type="sldNum" sz="quarter" idx="5"/>
          </p:nvPr>
        </p:nvSpPr>
        <p:spPr/>
        <p:txBody>
          <a:bodyPr/>
          <a:lstStyle/>
          <a:p>
            <a:fld id="{02A35BF2-85D5-404D-8153-DE011A72B397}" type="slidenum">
              <a:rPr lang="sv-SE" smtClean="0"/>
              <a:t>10</a:t>
            </a:fld>
            <a:endParaRPr lang="sv-SE"/>
          </a:p>
        </p:txBody>
      </p:sp>
    </p:spTree>
    <p:extLst>
      <p:ext uri="{BB962C8B-B14F-4D97-AF65-F5344CB8AC3E}">
        <p14:creationId xmlns:p14="http://schemas.microsoft.com/office/powerpoint/2010/main" val="495084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b="1" dirty="0"/>
              <a:t>Högaktuell klimatforskning</a:t>
            </a:r>
          </a:p>
          <a:p>
            <a:pPr>
              <a:defRPr/>
            </a:pPr>
            <a:r>
              <a:rPr lang="sv-SE" dirty="0"/>
              <a:t>Vid naturvetenskapliga fakulteten bedrivs högaktuell klimatforskning. Forskare från flera ämnesområden arbetar utifrån olika perspektiv med att ta fram modeller och scenarier för hur klimatet kan komma att förändras. De studerar också på vilka sätt vi bäst ska anpassa oss till, och sakta ner, klimatförändringarna.</a:t>
            </a:r>
          </a:p>
          <a:p>
            <a:pPr>
              <a:defRPr/>
            </a:pPr>
            <a:endParaRPr lang="sv-SE" b="1" dirty="0"/>
          </a:p>
          <a:p>
            <a:pPr>
              <a:defRPr/>
            </a:pPr>
            <a:r>
              <a:rPr lang="sv-SE" b="1" dirty="0"/>
              <a:t>Djurs supersinnen och livets utveckling på jorden</a:t>
            </a:r>
          </a:p>
          <a:p>
            <a:pPr>
              <a:defRPr/>
            </a:pPr>
            <a:r>
              <a:rPr lang="sv-SE" dirty="0"/>
              <a:t>Inom biologin studerar flera forskargrupper fascinerande supersinnen hos allt ifrån dyngbaggar till havsfåglar. Kunskapen ger ledtrådar om djurens beteenden och kan leda till nya uppfinningar inom olika områden. Forskare vid fakulteten studerar även livets utveckling på jorden. Det handlar bland annat om hur djur och växter som levde för miljontals år sedan såg ut och om dramatiska händelser som påverkat deras tillvaro.</a:t>
            </a:r>
          </a:p>
          <a:p>
            <a:pPr>
              <a:defRPr/>
            </a:pPr>
            <a:endParaRPr lang="sv-SE" b="1" dirty="0"/>
          </a:p>
          <a:p>
            <a:pPr>
              <a:defRPr/>
            </a:pPr>
            <a:r>
              <a:rPr lang="sv-SE" b="1" dirty="0"/>
              <a:t>Framtidens material och effektivare mediciner</a:t>
            </a:r>
          </a:p>
          <a:p>
            <a:pPr>
              <a:defRPr/>
            </a:pPr>
            <a:r>
              <a:rPr lang="sv-SE" dirty="0"/>
              <a:t>En del forskare arbetar med att utveckla framtidens material och ta fram miljövänliga och effektiva lösningar på utmaningar i såväl vardagslivet som i industrin. Att hitta metoder för att ställa snabbare diagnoser och utveckla nya effektiva mediciner med färre biverkningar är andra exempel på forskning som bedrivs vid fakulteten.</a:t>
            </a:r>
          </a:p>
          <a:p>
            <a:pPr>
              <a:defRPr/>
            </a:pPr>
            <a:endParaRPr lang="sv-SE" b="1" dirty="0"/>
          </a:p>
          <a:p>
            <a:pPr>
              <a:defRPr/>
            </a:pPr>
            <a:r>
              <a:rPr lang="sv-SE" b="1" dirty="0"/>
              <a:t>Vintergatans ursprung och naturens minsta beståndsdelar</a:t>
            </a:r>
          </a:p>
          <a:p>
            <a:pPr>
              <a:defRPr/>
            </a:pPr>
            <a:r>
              <a:rPr lang="sv-SE" dirty="0"/>
              <a:t>Astronomiforskarna deltar aktivt i jakten på Vintergatans ursprung. Till sin hjälp har de bland annat den nya Gaia-satelliten och några av världens mest avancerade teleskop vid </a:t>
            </a:r>
            <a:r>
              <a:rPr lang="sv-SE" dirty="0" err="1"/>
              <a:t>European</a:t>
            </a:r>
            <a:r>
              <a:rPr lang="sv-SE" dirty="0"/>
              <a:t> Southern </a:t>
            </a:r>
            <a:r>
              <a:rPr lang="sv-SE" dirty="0" err="1"/>
              <a:t>Observatory</a:t>
            </a:r>
            <a:r>
              <a:rPr lang="sv-SE" dirty="0"/>
              <a:t>. Vid fakulteten studeras även naturens minsta beståndsdelar, vilket kräver stora acceleratorer, effektiva detektorer och smarta datorprogram. Flera av forskarna arbetar exempelvis vid de stora experimentstationerna vid CERN.</a:t>
            </a:r>
          </a:p>
          <a:p>
            <a:pPr>
              <a:defRPr/>
            </a:pPr>
            <a:endParaRPr lang="sv-SE" b="1" dirty="0"/>
          </a:p>
          <a:p>
            <a:pPr>
              <a:defRPr/>
            </a:pPr>
            <a:r>
              <a:rPr lang="sv-SE" b="1" dirty="0"/>
              <a:t>Nya möjligheter med MAX IV och ESS</a:t>
            </a:r>
          </a:p>
          <a:p>
            <a:pPr>
              <a:defRPr/>
            </a:pPr>
            <a:r>
              <a:rPr lang="sv-SE" dirty="0"/>
              <a:t>Under 2016 invigdes MAX IV och fakultetens forskare kan nu utnyttja denna forskningsanläggning. Forskarna kommer på samma vis att kunna använda ESS som just nu byggs i Lund. Synkrotronljuskällan MAX IV producerar synkrotronljus av världsledande kvalitet som används för att studera många olika sorters prover, till exempel nanostrukturer, proteiner, solceller eller material för katalysatorer. Ljusets höga kvalitet gör att man kan se fler detaljer och utföra nya typer av experiment som inte varit möjliga tidigare.</a:t>
            </a:r>
          </a:p>
          <a:p>
            <a:pPr>
              <a:defRPr/>
            </a:pPr>
            <a:endParaRPr lang="sv-SE" dirty="0"/>
          </a:p>
          <a:p>
            <a:pPr>
              <a:defRPr/>
            </a:pPr>
            <a:r>
              <a:rPr lang="sv-SE" dirty="0"/>
              <a:t>Vid ESS kommer man istället att använda strålar av neutroner för att, precis som vid MAX IV-laboratoriet, undersöka prover från många olika områden, till exempel plaster, mediciner och magnetiska material för datalagring. Tekniken som ska användas vid ESS gör anläggningen bäst i världen på att producera neutroner för forskning. Eftersom neutroner och synkrotronljus har olika egenskaper kompletterar de båda anläggningarna varandra.</a:t>
            </a:r>
          </a:p>
        </p:txBody>
      </p:sp>
      <p:sp>
        <p:nvSpPr>
          <p:cNvPr id="4" name="Platshållare för bildnummer 3"/>
          <p:cNvSpPr>
            <a:spLocks noGrp="1"/>
          </p:cNvSpPr>
          <p:nvPr>
            <p:ph type="sldNum" sz="quarter" idx="5"/>
          </p:nvPr>
        </p:nvSpPr>
        <p:spPr/>
        <p:txBody>
          <a:bodyPr/>
          <a:lstStyle/>
          <a:p>
            <a:fld id="{02A35BF2-85D5-404D-8153-DE011A72B397}" type="slidenum">
              <a:rPr lang="sv-SE" smtClean="0"/>
              <a:t>11</a:t>
            </a:fld>
            <a:endParaRPr lang="sv-SE"/>
          </a:p>
        </p:txBody>
      </p:sp>
    </p:spTree>
    <p:extLst>
      <p:ext uri="{BB962C8B-B14F-4D97-AF65-F5344CB8AC3E}">
        <p14:creationId xmlns:p14="http://schemas.microsoft.com/office/powerpoint/2010/main" val="3538671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b="1" dirty="0">
                <a:ea typeface="ＭＳ Ｐゴシック" charset="-128"/>
              </a:rPr>
              <a:t>NMT-dagarna (Naturvetenskap-, medicin- och teknikdagarna): </a:t>
            </a:r>
            <a:r>
              <a:rPr lang="sv-SE" sz="1200" kern="1200" dirty="0">
                <a:solidFill>
                  <a:schemeClr val="tx1"/>
                </a:solidFill>
                <a:effectLst/>
                <a:latin typeface="+mn-lt"/>
                <a:ea typeface="+mn-ea"/>
                <a:cs typeface="+mn-cs"/>
              </a:rPr>
              <a:t>Samverkan mellan naturvetenskapliga fakulteten, medicinska fakulteten och Lunds tekniska högskola. Evenemanget bjuder cirka 6.000 gymnasieelever och deras lärare på runt 100 populärvetenskapliga föreläsningar under en vecka i mars.</a:t>
            </a:r>
            <a:r>
              <a:rPr lang="sv-SE" dirty="0">
                <a:effectLst/>
              </a:rPr>
              <a:t> </a:t>
            </a:r>
          </a:p>
          <a:p>
            <a:pPr eaLnBrk="1" hangingPunct="1">
              <a:spcBef>
                <a:spcPct val="0"/>
              </a:spcBef>
            </a:pPr>
            <a:endParaRPr lang="sv-SE" altLang="sv-SE" b="1" dirty="0">
              <a:ea typeface="ＭＳ Ｐゴシック" charset="-128"/>
            </a:endParaRPr>
          </a:p>
          <a:p>
            <a:pPr eaLnBrk="1" hangingPunct="1">
              <a:spcBef>
                <a:spcPct val="0"/>
              </a:spcBef>
            </a:pPr>
            <a:r>
              <a:rPr lang="sv-SE" altLang="sv-SE" b="1" dirty="0">
                <a:ea typeface="ＭＳ Ｐゴシック" charset="-128"/>
              </a:rPr>
              <a:t>LUNE-dagarna</a:t>
            </a:r>
            <a:r>
              <a:rPr lang="sv-SE" altLang="sv-SE" dirty="0">
                <a:ea typeface="ＭＳ Ｐゴシック" charset="-128"/>
              </a:rPr>
              <a:t>: En vecka i maj för årskurs 6-7 och en vecka i augusti för årskurs 8-9. Klasserna får se kemishowen, biologishowen och fysik- och lasershowen under en dag. De guidas runt på området och får se studiemiljöerna.</a:t>
            </a:r>
          </a:p>
          <a:p>
            <a:pPr eaLnBrk="1" hangingPunct="1">
              <a:spcBef>
                <a:spcPct val="0"/>
              </a:spcBef>
            </a:pPr>
            <a:endParaRPr lang="sv-SE" altLang="sv-SE" b="1" dirty="0">
              <a:ea typeface="ＭＳ Ｐゴシック" charset="-128"/>
            </a:endParaRPr>
          </a:p>
          <a:p>
            <a:pPr eaLnBrk="1" hangingPunct="1">
              <a:spcBef>
                <a:spcPct val="0"/>
              </a:spcBef>
            </a:pPr>
            <a:r>
              <a:rPr lang="sv-SE" altLang="sv-SE" b="1" dirty="0">
                <a:ea typeface="ＭＳ Ｐゴシック" charset="-128"/>
              </a:rPr>
              <a:t>Naturvetarstråket</a:t>
            </a:r>
            <a:r>
              <a:rPr lang="sv-SE" altLang="sv-SE" dirty="0">
                <a:ea typeface="ＭＳ Ｐゴシック" charset="-128"/>
              </a:rPr>
              <a:t>: En vetenskapsfestival för hela familjen, alltid under Kulturnatten i Lund, i september. Besökarna får se shower, göra experiment, lyssna på populärvetenskapliga föredrag med mera.</a:t>
            </a:r>
          </a:p>
          <a:p>
            <a:pPr eaLnBrk="1" hangingPunct="1">
              <a:spcBef>
                <a:spcPct val="0"/>
              </a:spcBef>
            </a:pPr>
            <a:endParaRPr lang="sv-SE" altLang="sv-SE" b="1" dirty="0">
              <a:ea typeface="ＭＳ Ｐゴシック" charset="-128"/>
            </a:endParaRPr>
          </a:p>
          <a:p>
            <a:pPr eaLnBrk="1" hangingPunct="1">
              <a:spcBef>
                <a:spcPct val="0"/>
              </a:spcBef>
            </a:pPr>
            <a:r>
              <a:rPr lang="sv-SE" altLang="sv-SE" b="1" dirty="0">
                <a:ea typeface="ＭＳ Ｐゴシック" charset="-128"/>
              </a:rPr>
              <a:t>Medier: </a:t>
            </a:r>
            <a:r>
              <a:rPr lang="sv-SE" altLang="sv-SE" dirty="0">
                <a:ea typeface="ＭＳ Ｐゴシック" charset="-128"/>
              </a:rPr>
              <a:t>Popularisering av forskning genom exempelvis pressmeddelanden, medverkan i radio, tv, tryckt press, böcker.</a:t>
            </a:r>
          </a:p>
          <a:p>
            <a:pPr eaLnBrk="1" hangingPunct="1">
              <a:spcBef>
                <a:spcPct val="0"/>
              </a:spcBef>
            </a:pPr>
            <a:endParaRPr lang="sv-SE" altLang="sv-SE" b="1" dirty="0">
              <a:ea typeface="ＭＳ Ｐゴシック" charset="-128"/>
            </a:endParaRPr>
          </a:p>
          <a:p>
            <a:pPr eaLnBrk="1" hangingPunct="1">
              <a:spcBef>
                <a:spcPct val="0"/>
              </a:spcBef>
            </a:pPr>
            <a:r>
              <a:rPr lang="sv-SE" altLang="sv-SE" b="1" dirty="0">
                <a:ea typeface="ＭＳ Ｐゴシック" charset="-128"/>
              </a:rPr>
              <a:t>Skolbesök</a:t>
            </a:r>
            <a:r>
              <a:rPr lang="sv-SE" altLang="sv-SE" dirty="0">
                <a:ea typeface="ＭＳ Ｐゴシック" charset="-128"/>
              </a:rPr>
              <a:t>: Vi tar emot besök från enskilda elever som vill göra praktik, skugga en student under en dag och liknande. Vi åker ut till skolor (studentambassadörer som berättar om utbildningarna, enskilda forskare som medverkan i olika sammanhang).</a:t>
            </a:r>
          </a:p>
          <a:p>
            <a:pPr eaLnBrk="1" hangingPunct="1">
              <a:spcBef>
                <a:spcPct val="0"/>
              </a:spcBef>
            </a:pPr>
            <a:endParaRPr lang="sv-SE" altLang="sv-SE" b="1" dirty="0">
              <a:ea typeface="ＭＳ Ｐゴシック" charset="-128"/>
            </a:endParaRPr>
          </a:p>
          <a:p>
            <a:pPr eaLnBrk="1" hangingPunct="1">
              <a:spcBef>
                <a:spcPct val="0"/>
              </a:spcBef>
            </a:pPr>
            <a:r>
              <a:rPr lang="sv-SE" altLang="sv-SE" b="1" dirty="0">
                <a:ea typeface="ＭＳ Ｐゴシック" charset="-128"/>
              </a:rPr>
              <a:t>Museiverksamhet</a:t>
            </a:r>
            <a:r>
              <a:rPr lang="sv-SE" altLang="sv-SE" dirty="0">
                <a:ea typeface="ＭＳ Ｐゴシック" charset="-128"/>
              </a:rPr>
              <a:t>: Biologiska museet</a:t>
            </a:r>
          </a:p>
          <a:p>
            <a:pPr eaLnBrk="1" hangingPunct="1">
              <a:spcBef>
                <a:spcPct val="0"/>
              </a:spcBef>
            </a:pPr>
            <a:endParaRPr lang="sv-SE" altLang="sv-SE" dirty="0">
              <a:ea typeface="ＭＳ Ｐゴシック" charset="-128"/>
            </a:endParaRPr>
          </a:p>
          <a:p>
            <a:pPr marL="0" marR="0" indent="0" defTabSz="457176" eaLnBrk="1" fontAlgn="auto" latinLnBrk="0" hangingPunct="1">
              <a:lnSpc>
                <a:spcPct val="117999"/>
              </a:lnSpc>
              <a:spcBef>
                <a:spcPct val="0"/>
              </a:spcBef>
              <a:spcAft>
                <a:spcPts val="0"/>
              </a:spcAft>
              <a:buClrTx/>
              <a:buSzTx/>
              <a:buFontTx/>
              <a:buNone/>
              <a:tabLst/>
              <a:defRPr/>
            </a:pPr>
            <a:r>
              <a:rPr lang="sv-SE" altLang="sv-SE" b="1" dirty="0">
                <a:ea typeface="ＭＳ Ｐゴシック" charset="-128"/>
              </a:rPr>
              <a:t>Tora Vega Folkhögskola (tidigare Folkhögskolan </a:t>
            </a:r>
            <a:r>
              <a:rPr lang="sv-SE" altLang="sv-SE" b="1" dirty="0" err="1">
                <a:ea typeface="ＭＳ Ｐゴシック" charset="-128"/>
              </a:rPr>
              <a:t>Hvilan</a:t>
            </a:r>
            <a:r>
              <a:rPr lang="sv-SE" altLang="sv-SE" b="1" dirty="0">
                <a:ea typeface="ＭＳ Ｐゴシック" charset="-128"/>
              </a:rPr>
              <a:t>)</a:t>
            </a:r>
            <a:r>
              <a:rPr lang="sv-SE" altLang="sv-SE" dirty="0">
                <a:ea typeface="ＭＳ Ｐゴシック" charset="-128"/>
              </a:rPr>
              <a:t>: Samarbete där vi har en typ av naturvetenskapligt basår som gör eleverna behöriga till våra utbildningar. Detta för att bredda vår rekrytering.</a:t>
            </a:r>
          </a:p>
        </p:txBody>
      </p:sp>
      <p:sp>
        <p:nvSpPr>
          <p:cNvPr id="4" name="Platshållare för bildnummer 3"/>
          <p:cNvSpPr>
            <a:spLocks noGrp="1"/>
          </p:cNvSpPr>
          <p:nvPr>
            <p:ph type="sldNum" sz="quarter" idx="5"/>
          </p:nvPr>
        </p:nvSpPr>
        <p:spPr/>
        <p:txBody>
          <a:bodyPr/>
          <a:lstStyle/>
          <a:p>
            <a:fld id="{02A35BF2-85D5-404D-8153-DE011A72B397}" type="slidenum">
              <a:rPr lang="sv-SE" smtClean="0"/>
              <a:t>12</a:t>
            </a:fld>
            <a:endParaRPr lang="sv-SE"/>
          </a:p>
        </p:txBody>
      </p:sp>
    </p:spTree>
    <p:extLst>
      <p:ext uri="{BB962C8B-B14F-4D97-AF65-F5344CB8AC3E}">
        <p14:creationId xmlns:p14="http://schemas.microsoft.com/office/powerpoint/2010/main" val="1856269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2A35BF2-85D5-404D-8153-DE011A72B397}" type="slidenum">
              <a:rPr lang="sv-SE" smtClean="0"/>
              <a:t>13</a:t>
            </a:fld>
            <a:endParaRPr lang="sv-SE"/>
          </a:p>
        </p:txBody>
      </p:sp>
    </p:spTree>
    <p:extLst>
      <p:ext uri="{BB962C8B-B14F-4D97-AF65-F5344CB8AC3E}">
        <p14:creationId xmlns:p14="http://schemas.microsoft.com/office/powerpoint/2010/main" val="900334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noProof="0" dirty="0"/>
          </a:p>
        </p:txBody>
      </p:sp>
      <p:sp>
        <p:nvSpPr>
          <p:cNvPr id="4" name="Platshållare för bildnummer 3"/>
          <p:cNvSpPr>
            <a:spLocks noGrp="1"/>
          </p:cNvSpPr>
          <p:nvPr>
            <p:ph type="sldNum" sz="quarter" idx="5"/>
          </p:nvPr>
        </p:nvSpPr>
        <p:spPr/>
        <p:txBody>
          <a:bodyPr/>
          <a:lstStyle/>
          <a:p>
            <a:fld id="{02A35BF2-85D5-404D-8153-DE011A72B397}" type="slidenum">
              <a:rPr lang="sv-SE" smtClean="0"/>
              <a:t>2</a:t>
            </a:fld>
            <a:endParaRPr lang="sv-SE"/>
          </a:p>
        </p:txBody>
      </p:sp>
    </p:spTree>
    <p:extLst>
      <p:ext uri="{BB962C8B-B14F-4D97-AF65-F5344CB8AC3E}">
        <p14:creationId xmlns:p14="http://schemas.microsoft.com/office/powerpoint/2010/main" val="400184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Siffrorna gäller verksamhetsåret 2023. </a:t>
            </a:r>
          </a:p>
          <a:p>
            <a:endParaRPr lang="sv-SE" dirty="0"/>
          </a:p>
          <a:p>
            <a:pPr marL="0" marR="0" lvl="0" indent="0" defTabSz="457176" eaLnBrk="1" fontAlgn="auto" latinLnBrk="0" hangingPunct="1">
              <a:lnSpc>
                <a:spcPct val="117999"/>
              </a:lnSpc>
              <a:spcBef>
                <a:spcPts val="0"/>
              </a:spcBef>
              <a:spcAft>
                <a:spcPts val="0"/>
              </a:spcAft>
              <a:buClrTx/>
              <a:buSzTx/>
              <a:buFontTx/>
              <a:buNone/>
              <a:tabLst/>
              <a:defRPr/>
            </a:pPr>
            <a:r>
              <a:rPr lang="sv-SE" altLang="sv-SE" b="1" dirty="0">
                <a:ea typeface="ＭＳ Ｐゴシック" charset="-128"/>
              </a:rPr>
              <a:t>Doktorander</a:t>
            </a:r>
            <a:r>
              <a:rPr lang="sv-SE" altLang="sv-SE" b="0" baseline="0" dirty="0">
                <a:ea typeface="ＭＳ Ｐゴシック" charset="-128"/>
              </a:rPr>
              <a:t> ingår i </a:t>
            </a:r>
            <a:r>
              <a:rPr lang="sv-SE" altLang="sv-SE" dirty="0">
                <a:ea typeface="ＭＳ Ｐゴシック" charset="-128"/>
              </a:rPr>
              <a:t>kategorin </a:t>
            </a:r>
            <a:r>
              <a:rPr lang="sv-SE" altLang="sv-SE" u="none" dirty="0">
                <a:ea typeface="ＭＳ Ｐゴシック" charset="-128"/>
              </a:rPr>
              <a:t>anställda</a:t>
            </a:r>
            <a:r>
              <a:rPr lang="sv-SE" altLang="sv-SE" dirty="0">
                <a:ea typeface="ＭＳ Ｐゴシック" charset="-128"/>
              </a:rPr>
              <a:t>, beroende på typ av finansiering. I övrigt räknas de som studerande, vilket är viktigt att nämna då Sverige är ett undantag i världen när det gäller klassificeringen av doktorander som anställda. </a:t>
            </a:r>
          </a:p>
        </p:txBody>
      </p:sp>
      <p:sp>
        <p:nvSpPr>
          <p:cNvPr id="4" name="Platshållare för bildnummer 3"/>
          <p:cNvSpPr>
            <a:spLocks noGrp="1"/>
          </p:cNvSpPr>
          <p:nvPr>
            <p:ph type="sldNum" sz="quarter" idx="5"/>
          </p:nvPr>
        </p:nvSpPr>
        <p:spPr/>
        <p:txBody>
          <a:bodyPr/>
          <a:lstStyle/>
          <a:p>
            <a:fld id="{02A35BF2-85D5-404D-8153-DE011A72B397}" type="slidenum">
              <a:rPr lang="sv-SE" smtClean="0"/>
              <a:t>3</a:t>
            </a:fld>
            <a:endParaRPr lang="sv-SE"/>
          </a:p>
        </p:txBody>
      </p:sp>
    </p:spTree>
    <p:extLst>
      <p:ext uri="{BB962C8B-B14F-4D97-AF65-F5344CB8AC3E}">
        <p14:creationId xmlns:p14="http://schemas.microsoft.com/office/powerpoint/2010/main" val="211672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ltLang="sv-SE" dirty="0">
              <a:ea typeface="ＭＳ Ｐゴシック" charset="-128"/>
            </a:endParaRPr>
          </a:p>
        </p:txBody>
      </p:sp>
      <p:sp>
        <p:nvSpPr>
          <p:cNvPr id="4" name="Platshållare för bildnummer 3"/>
          <p:cNvSpPr>
            <a:spLocks noGrp="1"/>
          </p:cNvSpPr>
          <p:nvPr>
            <p:ph type="sldNum" sz="quarter" idx="5"/>
          </p:nvPr>
        </p:nvSpPr>
        <p:spPr/>
        <p:txBody>
          <a:bodyPr/>
          <a:lstStyle/>
          <a:p>
            <a:fld id="{02A35BF2-85D5-404D-8153-DE011A72B397}" type="slidenum">
              <a:rPr lang="sv-SE" smtClean="0"/>
              <a:t>4</a:t>
            </a:fld>
            <a:endParaRPr lang="sv-SE"/>
          </a:p>
        </p:txBody>
      </p:sp>
    </p:spTree>
    <p:extLst>
      <p:ext uri="{BB962C8B-B14F-4D97-AF65-F5344CB8AC3E}">
        <p14:creationId xmlns:p14="http://schemas.microsoft.com/office/powerpoint/2010/main" val="1899890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a:ea typeface="ＭＳ Ｐゴシック" charset="-128"/>
              </a:rPr>
              <a:t>Siffrorna </a:t>
            </a:r>
            <a:r>
              <a:rPr lang="sv-SE" altLang="sv-SE" dirty="0">
                <a:solidFill>
                  <a:srgbClr val="4D4C44"/>
                </a:solidFill>
                <a:ea typeface="ＭＳ Ｐゴシック" charset="-128"/>
              </a:rPr>
              <a:t>gäller</a:t>
            </a:r>
            <a:r>
              <a:rPr lang="sv-SE" altLang="sv-SE" baseline="0" dirty="0">
                <a:solidFill>
                  <a:srgbClr val="4D4C44"/>
                </a:solidFill>
                <a:ea typeface="ＭＳ Ｐゴシック" charset="-128"/>
              </a:rPr>
              <a:t> </a:t>
            </a:r>
            <a:r>
              <a:rPr lang="sv-SE" altLang="sv-SE" dirty="0">
                <a:solidFill>
                  <a:srgbClr val="4D4C44"/>
                </a:solidFill>
                <a:ea typeface="ＭＳ Ｐゴシック" charset="-128"/>
              </a:rPr>
              <a:t>verksamhetsåret 2023 (i dec)</a:t>
            </a:r>
            <a:r>
              <a:rPr lang="sv-SE" altLang="sv-SE" baseline="0" dirty="0">
                <a:ea typeface="ＭＳ Ｐゴシック" charset="-128"/>
              </a:rPr>
              <a:t> Källa: Kuben.</a:t>
            </a:r>
          </a:p>
          <a:p>
            <a:pPr eaLnBrk="1" hangingPunct="1">
              <a:spcBef>
                <a:spcPct val="0"/>
              </a:spcBef>
            </a:pPr>
            <a:endParaRPr lang="sv-SE" altLang="sv-SE" dirty="0">
              <a:ea typeface="ＭＳ Ｐゴシック" charset="-128"/>
            </a:endParaRPr>
          </a:p>
          <a:p>
            <a:pPr eaLnBrk="1" hangingPunct="1">
              <a:spcBef>
                <a:spcPct val="0"/>
              </a:spcBef>
            </a:pPr>
            <a:r>
              <a:rPr lang="sv-SE" altLang="sv-SE" dirty="0">
                <a:ea typeface="ＭＳ Ｐゴシック" charset="-128"/>
              </a:rPr>
              <a:t>Bilden visar antal heltidsekvivalenter</a:t>
            </a:r>
            <a:r>
              <a:rPr lang="sv-SE" altLang="sv-SE" baseline="0" dirty="0">
                <a:ea typeface="ＭＳ Ｐゴシック" charset="-128"/>
              </a:rPr>
              <a:t> (alltså inte individer) </a:t>
            </a:r>
            <a:r>
              <a:rPr lang="sv-SE" altLang="sv-SE" dirty="0">
                <a:ea typeface="ＭＳ Ｐゴシック" charset="-128"/>
              </a:rPr>
              <a:t>samt hur stor andel som utgörs av kvinnor. </a:t>
            </a:r>
          </a:p>
          <a:p>
            <a:pPr eaLnBrk="1" hangingPunct="1">
              <a:spcBef>
                <a:spcPct val="0"/>
              </a:spcBef>
            </a:pPr>
            <a:endParaRPr lang="sv-SE" altLang="sv-SE" dirty="0">
              <a:ea typeface="ＭＳ Ｐゴシック"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b="1" dirty="0">
                <a:ea typeface="ＭＳ Ｐゴシック" charset="-128"/>
              </a:rPr>
              <a:t>Professorer</a:t>
            </a:r>
          </a:p>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b="1" dirty="0">
                <a:ea typeface="ＭＳ Ｐゴシック" charset="-128"/>
              </a:rPr>
              <a:t>Lektorer</a:t>
            </a:r>
          </a:p>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b="1" dirty="0">
                <a:ea typeface="ＭＳ Ｐゴシック" charset="-128"/>
              </a:rPr>
              <a:t>Meriteringsanställning</a:t>
            </a:r>
            <a:r>
              <a:rPr lang="sv-SE" altLang="sv-SE" dirty="0">
                <a:ea typeface="ＭＳ Ｐゴシック" charset="-128"/>
              </a:rPr>
              <a:t> = postdoktorer, biträdande universitetslektorer</a:t>
            </a:r>
          </a:p>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b="1" dirty="0">
                <a:ea typeface="ＭＳ Ｐゴシック" charset="-128"/>
              </a:rPr>
              <a:t>Adjunkter</a:t>
            </a:r>
            <a:r>
              <a:rPr lang="sv-SE" altLang="sv-SE" dirty="0">
                <a:ea typeface="ＭＳ Ｐゴシック" charset="-128"/>
              </a:rPr>
              <a:t> = lärare</a:t>
            </a:r>
          </a:p>
          <a:p>
            <a:pPr marL="0" marR="0" indent="0" defTabSz="457176" eaLnBrk="1" fontAlgn="auto" latinLnBrk="0" hangingPunct="1">
              <a:lnSpc>
                <a:spcPct val="117999"/>
              </a:lnSpc>
              <a:spcBef>
                <a:spcPct val="0"/>
              </a:spcBef>
              <a:spcAft>
                <a:spcPts val="0"/>
              </a:spcAft>
              <a:buClrTx/>
              <a:buSzTx/>
              <a:buFontTx/>
              <a:buNone/>
              <a:tabLst/>
              <a:defRPr/>
            </a:pPr>
            <a:r>
              <a:rPr lang="sv-SE" altLang="sv-SE" b="1" dirty="0">
                <a:ea typeface="ＭＳ Ｐゴシック" charset="-128"/>
              </a:rPr>
              <a:t>Övrig forskande och undervisande personal </a:t>
            </a:r>
            <a:r>
              <a:rPr lang="sv-SE" altLang="sv-SE" dirty="0">
                <a:ea typeface="ＭＳ Ｐゴシック" charset="-128"/>
              </a:rPr>
              <a:t>= forskare, forskningsingenjörer (forskare undervisar också ibland)</a:t>
            </a:r>
            <a:endParaRPr lang="sv-SE" altLang="sv-SE" b="1" dirty="0">
              <a:ea typeface="ＭＳ Ｐゴシック" charset="-128"/>
            </a:endParaRPr>
          </a:p>
          <a:p>
            <a:pPr marL="0" marR="0" lvl="0" indent="0" algn="l" defTabSz="457176" rtl="0" eaLnBrk="1" fontAlgn="auto" latinLnBrk="0" hangingPunct="1">
              <a:lnSpc>
                <a:spcPct val="117999"/>
              </a:lnSpc>
              <a:spcBef>
                <a:spcPts val="0"/>
              </a:spcBef>
              <a:spcAft>
                <a:spcPts val="0"/>
              </a:spcAft>
              <a:buClrTx/>
              <a:buSzTx/>
              <a:buFontTx/>
              <a:buNone/>
              <a:tabLst/>
              <a:defRPr/>
            </a:pPr>
            <a:r>
              <a:rPr lang="sv-SE" altLang="sv-SE" b="1" dirty="0">
                <a:ea typeface="ＭＳ Ｐゴシック" charset="-128"/>
              </a:rPr>
              <a:t>Doktorander</a:t>
            </a:r>
            <a:r>
              <a:rPr lang="sv-SE" altLang="sv-SE" dirty="0">
                <a:ea typeface="ＭＳ Ｐゴシック" charset="-128"/>
              </a:rPr>
              <a:t> =  enbart typen av finansiering gör att de hamnar i kategorin anställda, dvs de anställs och finansieras av universitet. I övrigt betraktas de som (forskar)studerande</a:t>
            </a:r>
            <a:endParaRPr lang="sv-SE" dirty="0"/>
          </a:p>
          <a:p>
            <a:pPr marL="0" marR="0" indent="0" defTabSz="457176" eaLnBrk="1" fontAlgn="auto" latinLnBrk="0" hangingPunct="1">
              <a:lnSpc>
                <a:spcPct val="117999"/>
              </a:lnSpc>
              <a:spcBef>
                <a:spcPts val="0"/>
              </a:spcBef>
              <a:spcAft>
                <a:spcPts val="0"/>
              </a:spcAft>
              <a:buClrTx/>
              <a:buSzTx/>
              <a:buFontTx/>
              <a:buNone/>
              <a:tabLst/>
              <a:defRPr/>
            </a:pPr>
            <a:r>
              <a:rPr lang="sv-SE" altLang="sv-SE" b="1" dirty="0">
                <a:ea typeface="ＭＳ Ｐゴシック" charset="-128"/>
              </a:rPr>
              <a:t>Administrativ personal </a:t>
            </a:r>
            <a:r>
              <a:rPr lang="sv-SE" altLang="sv-SE" dirty="0">
                <a:ea typeface="ＭＳ Ｐゴシック" charset="-128"/>
              </a:rPr>
              <a:t>= tjänstepersoner inom exempelvis ekonomi, HR, kommunikation (all administration).</a:t>
            </a:r>
          </a:p>
          <a:p>
            <a:pPr marL="0" marR="0" indent="0" defTabSz="457176" eaLnBrk="1" fontAlgn="auto" latinLnBrk="0" hangingPunct="1">
              <a:lnSpc>
                <a:spcPct val="117999"/>
              </a:lnSpc>
              <a:spcBef>
                <a:spcPts val="0"/>
              </a:spcBef>
              <a:spcAft>
                <a:spcPts val="0"/>
              </a:spcAft>
              <a:buClrTx/>
              <a:buSzTx/>
              <a:buFontTx/>
              <a:buNone/>
              <a:tabLst/>
              <a:defRPr/>
            </a:pPr>
            <a:r>
              <a:rPr lang="sv-SE" altLang="sv-SE" b="1" dirty="0">
                <a:ea typeface="ＭＳ Ｐゴシック" charset="-128"/>
              </a:rPr>
              <a:t>Teknisk personal </a:t>
            </a:r>
            <a:r>
              <a:rPr lang="sv-SE" altLang="sv-SE" dirty="0">
                <a:ea typeface="ＭＳ Ｐゴシック" charset="-128"/>
              </a:rPr>
              <a:t>= labbassistenter, vaktmästare med flera.</a:t>
            </a:r>
          </a:p>
          <a:p>
            <a:pPr marL="0" marR="0" indent="0" defTabSz="457176" eaLnBrk="1" fontAlgn="auto" latinLnBrk="0" hangingPunct="1">
              <a:lnSpc>
                <a:spcPct val="117999"/>
              </a:lnSpc>
              <a:spcBef>
                <a:spcPts val="0"/>
              </a:spcBef>
              <a:spcAft>
                <a:spcPts val="0"/>
              </a:spcAft>
              <a:buClrTx/>
              <a:buSzTx/>
              <a:buFontTx/>
              <a:buNone/>
              <a:tabLst/>
              <a:defRPr/>
            </a:pPr>
            <a:r>
              <a:rPr lang="sv-SE" altLang="sv-SE" b="1" dirty="0">
                <a:ea typeface="ＭＳ Ｐゴシック" charset="-128"/>
              </a:rPr>
              <a:t>Bibliotekspersonal</a:t>
            </a:r>
            <a:endParaRPr lang="sv-SE" altLang="sv-SE" dirty="0">
              <a:ea typeface="ＭＳ Ｐゴシック" charset="-128"/>
            </a:endParaRPr>
          </a:p>
          <a:p>
            <a:endParaRPr lang="sv-SE" altLang="sv-SE" dirty="0">
              <a:ea typeface="ＭＳ Ｐゴシック" charset="-128"/>
            </a:endParaRPr>
          </a:p>
        </p:txBody>
      </p:sp>
      <p:sp>
        <p:nvSpPr>
          <p:cNvPr id="4" name="Platshållare för bildnummer 3"/>
          <p:cNvSpPr>
            <a:spLocks noGrp="1"/>
          </p:cNvSpPr>
          <p:nvPr>
            <p:ph type="sldNum" sz="quarter" idx="5"/>
          </p:nvPr>
        </p:nvSpPr>
        <p:spPr/>
        <p:txBody>
          <a:bodyPr/>
          <a:lstStyle/>
          <a:p>
            <a:fld id="{02A35BF2-85D5-404D-8153-DE011A72B397}" type="slidenum">
              <a:rPr lang="sv-SE" smtClean="0"/>
              <a:t>5</a:t>
            </a:fld>
            <a:endParaRPr lang="sv-SE"/>
          </a:p>
        </p:txBody>
      </p:sp>
    </p:spTree>
    <p:extLst>
      <p:ext uri="{BB962C8B-B14F-4D97-AF65-F5344CB8AC3E}">
        <p14:creationId xmlns:p14="http://schemas.microsoft.com/office/powerpoint/2010/main" val="2011085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defTabSz="457176" eaLnBrk="1" fontAlgn="auto" latinLnBrk="0" hangingPunct="1">
              <a:lnSpc>
                <a:spcPct val="117999"/>
              </a:lnSpc>
              <a:spcBef>
                <a:spcPts val="0"/>
              </a:spcBef>
              <a:spcAft>
                <a:spcPts val="0"/>
              </a:spcAft>
              <a:buClrTx/>
              <a:buSzTx/>
              <a:buFontTx/>
              <a:buNone/>
              <a:tabLst/>
              <a:defRPr/>
            </a:pPr>
            <a:r>
              <a:rPr lang="sv-SE" altLang="sv-SE" dirty="0">
                <a:solidFill>
                  <a:srgbClr val="4D4C44"/>
                </a:solidFill>
                <a:ea typeface="ＭＳ Ｐゴシック" charset="-128"/>
              </a:rPr>
              <a:t>Siffrorna gäller</a:t>
            </a:r>
            <a:r>
              <a:rPr lang="sv-SE" altLang="sv-SE" baseline="0" dirty="0">
                <a:solidFill>
                  <a:srgbClr val="4D4C44"/>
                </a:solidFill>
                <a:ea typeface="ＭＳ Ｐゴシック" charset="-128"/>
              </a:rPr>
              <a:t> </a:t>
            </a:r>
            <a:r>
              <a:rPr lang="sv-SE" altLang="sv-SE" dirty="0">
                <a:solidFill>
                  <a:srgbClr val="4D4C44"/>
                </a:solidFill>
                <a:ea typeface="ＭＳ Ｐゴシック" charset="-128"/>
              </a:rPr>
              <a:t>verksamhetsåret 2023. Källa:</a:t>
            </a:r>
            <a:r>
              <a:rPr lang="sv-SE" altLang="sv-SE" baseline="0" dirty="0">
                <a:solidFill>
                  <a:srgbClr val="4D4C44"/>
                </a:solidFill>
                <a:ea typeface="ＭＳ Ｐゴシック" charset="-128"/>
              </a:rPr>
              <a:t> Kuben.</a:t>
            </a:r>
            <a:endParaRPr lang="sv-SE" altLang="sv-SE" dirty="0">
              <a:solidFill>
                <a:srgbClr val="4D4C44"/>
              </a:solidFill>
              <a:ea typeface="ＭＳ Ｐゴシック" charset="-128"/>
            </a:endParaRPr>
          </a:p>
          <a:p>
            <a:pPr eaLnBrk="1" hangingPunct="1">
              <a:spcBef>
                <a:spcPct val="0"/>
              </a:spcBef>
            </a:pPr>
            <a:endParaRPr lang="sv-SE" altLang="sv-SE" dirty="0">
              <a:ea typeface="ＭＳ Ｐゴシック" charset="-128"/>
            </a:endParaRPr>
          </a:p>
          <a:p>
            <a:pPr eaLnBrk="1" hangingPunct="1">
              <a:spcBef>
                <a:spcPct val="0"/>
              </a:spcBef>
            </a:pPr>
            <a:r>
              <a:rPr lang="sv-SE" altLang="sv-SE" b="1" dirty="0">
                <a:ea typeface="ＭＳ Ｐゴシック" charset="-128"/>
              </a:rPr>
              <a:t>Statliga anslag</a:t>
            </a:r>
            <a:r>
              <a:rPr lang="sv-SE" altLang="sv-SE" dirty="0">
                <a:ea typeface="ＭＳ Ｐゴシック" charset="-128"/>
              </a:rPr>
              <a:t> = Medel direkt från staten.</a:t>
            </a:r>
          </a:p>
          <a:p>
            <a:pPr eaLnBrk="1" hangingPunct="1">
              <a:spcBef>
                <a:spcPct val="0"/>
              </a:spcBef>
            </a:pPr>
            <a:r>
              <a:rPr lang="sv-SE" altLang="sv-SE" b="1" dirty="0">
                <a:ea typeface="ＭＳ Ｐゴシック" charset="-128"/>
              </a:rPr>
              <a:t>Statliga bidrag </a:t>
            </a:r>
            <a:r>
              <a:rPr lang="sv-SE" altLang="sv-SE" dirty="0">
                <a:ea typeface="ＭＳ Ｐゴシック" charset="-128"/>
              </a:rPr>
              <a:t>= Indirekta statliga medel som sökes i konkurrens med andra.</a:t>
            </a:r>
            <a:r>
              <a:rPr lang="sv-SE" altLang="sv-SE" baseline="0" dirty="0">
                <a:ea typeface="ＭＳ Ｐゴシック" charset="-128"/>
              </a:rPr>
              <a:t> Exempel:</a:t>
            </a:r>
            <a:r>
              <a:rPr lang="sv-SE" altLang="sv-SE" dirty="0">
                <a:ea typeface="ＭＳ Ｐゴシック" charset="-128"/>
              </a:rPr>
              <a:t> Vetenskapsrådet, Formas, </a:t>
            </a:r>
            <a:r>
              <a:rPr lang="sv-SE" altLang="sv-SE" dirty="0" err="1">
                <a:ea typeface="ＭＳ Ｐゴシック" charset="-128"/>
              </a:rPr>
              <a:t>Vinnova</a:t>
            </a:r>
            <a:r>
              <a:rPr lang="sv-SE" altLang="sv-SE" dirty="0">
                <a:ea typeface="ＭＳ Ｐゴシック" charset="-128"/>
              </a:rPr>
              <a:t>, Energimyndigheten. Benämns som externa medel.</a:t>
            </a:r>
          </a:p>
          <a:p>
            <a:pPr eaLnBrk="1" hangingPunct="1">
              <a:spcBef>
                <a:spcPct val="0"/>
              </a:spcBef>
            </a:pPr>
            <a:r>
              <a:rPr lang="sv-SE" altLang="sv-SE" b="1" dirty="0">
                <a:ea typeface="ＭＳ Ｐゴシック" charset="-128"/>
              </a:rPr>
              <a:t>Övriga svenska bidrag </a:t>
            </a:r>
            <a:r>
              <a:rPr lang="sv-SE" altLang="sv-SE" dirty="0">
                <a:ea typeface="ＭＳ Ｐゴシック" charset="-128"/>
              </a:rPr>
              <a:t>= ej statliga. Sökes i konkurrens. Exempel: Knut och Alice Wallenbergs Stiftelse, Stiftelsen för Strategisk Forskning, </a:t>
            </a:r>
            <a:r>
              <a:rPr lang="sv-SE" altLang="sv-SE" dirty="0" err="1">
                <a:ea typeface="ＭＳ Ｐゴシック" charset="-128"/>
              </a:rPr>
              <a:t>Crafoordska</a:t>
            </a:r>
            <a:r>
              <a:rPr lang="sv-SE" altLang="sv-SE" dirty="0">
                <a:ea typeface="ＭＳ Ｐゴシック" charset="-128"/>
              </a:rPr>
              <a:t> stiftelsen. Benämns som externa medel.</a:t>
            </a:r>
          </a:p>
          <a:p>
            <a:pPr eaLnBrk="1" hangingPunct="1">
              <a:spcBef>
                <a:spcPct val="0"/>
              </a:spcBef>
            </a:pPr>
            <a:r>
              <a:rPr lang="sv-SE" altLang="sv-SE" b="1" dirty="0">
                <a:ea typeface="ＭＳ Ｐゴシック" charset="-128"/>
              </a:rPr>
              <a:t>Utländska</a:t>
            </a:r>
            <a:r>
              <a:rPr lang="sv-SE" altLang="sv-SE" b="1" baseline="0" dirty="0">
                <a:ea typeface="ＭＳ Ｐゴシック" charset="-128"/>
              </a:rPr>
              <a:t> bidrag </a:t>
            </a:r>
            <a:r>
              <a:rPr lang="sv-SE" altLang="sv-SE" dirty="0">
                <a:ea typeface="ＭＳ Ｐゴシック" charset="-128"/>
              </a:rPr>
              <a:t>= Sökes i konkurrens. Exempel: Europeiska forskningsrådet, ERC. Externa medel.</a:t>
            </a:r>
          </a:p>
          <a:p>
            <a:pPr marL="0" marR="0" indent="0" defTabSz="457176" eaLnBrk="1" fontAlgn="auto" latinLnBrk="0" hangingPunct="1">
              <a:lnSpc>
                <a:spcPct val="117999"/>
              </a:lnSpc>
              <a:spcBef>
                <a:spcPct val="0"/>
              </a:spcBef>
              <a:spcAft>
                <a:spcPts val="0"/>
              </a:spcAft>
              <a:buClrTx/>
              <a:buSzTx/>
              <a:buFontTx/>
              <a:buNone/>
              <a:tabLst/>
              <a:defRPr/>
            </a:pPr>
            <a:r>
              <a:rPr lang="sv-SE" altLang="sv-SE" b="1" dirty="0">
                <a:ea typeface="ＭＳ Ｐゴシック" charset="-128"/>
              </a:rPr>
              <a:t>Avgifter, ersättningar och uppdrag </a:t>
            </a:r>
            <a:r>
              <a:rPr lang="sv-SE" altLang="sv-SE" dirty="0">
                <a:ea typeface="ＭＳ Ｐゴシック" charset="-128"/>
              </a:rPr>
              <a:t>= Kan vara ersättning för medverkan i konferenser, undervisning på andra universitet. Tillfälliga intäkter. Uppdrag enligt önskemål utifrån, till exempel företag och organisationer. </a:t>
            </a:r>
          </a:p>
          <a:p>
            <a:pPr eaLnBrk="1" hangingPunct="1">
              <a:spcBef>
                <a:spcPct val="0"/>
              </a:spcBef>
            </a:pPr>
            <a:endParaRPr lang="sv-SE" altLang="sv-SE" dirty="0">
              <a:ea typeface="ＭＳ Ｐゴシック" charset="-128"/>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02A35BF2-85D5-404D-8153-DE011A72B397}" type="slidenum">
              <a:rPr lang="sv-SE" smtClean="0"/>
              <a:t>6</a:t>
            </a:fld>
            <a:endParaRPr lang="sv-SE"/>
          </a:p>
        </p:txBody>
      </p:sp>
    </p:spTree>
    <p:extLst>
      <p:ext uri="{BB962C8B-B14F-4D97-AF65-F5344CB8AC3E}">
        <p14:creationId xmlns:p14="http://schemas.microsoft.com/office/powerpoint/2010/main" val="28808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a:ea typeface="ＭＳ Ｐゴシック" charset="-128"/>
              </a:rPr>
              <a:t>Antalet studenter innefattar avgiftsstudenter och utbytesstudenter, men exkluderar uppdragsutbildning.</a:t>
            </a:r>
          </a:p>
          <a:p>
            <a:pPr eaLnBrk="1" hangingPunct="1">
              <a:spcBef>
                <a:spcPct val="0"/>
              </a:spcBef>
            </a:pPr>
            <a:endParaRPr lang="sv-SE" altLang="sv-SE" dirty="0">
              <a:ea typeface="ＭＳ Ｐゴシック" charset="-128"/>
            </a:endParaRPr>
          </a:p>
          <a:p>
            <a:pPr eaLnBrk="1" hangingPunct="1">
              <a:spcBef>
                <a:spcPct val="0"/>
              </a:spcBef>
            </a:pPr>
            <a:r>
              <a:rPr lang="sv-SE" altLang="sv-SE" b="1" dirty="0">
                <a:ea typeface="ＭＳ Ｐゴシック" charset="-128"/>
              </a:rPr>
              <a:t>Naturvetenskapligt basår:</a:t>
            </a:r>
            <a:r>
              <a:rPr lang="sv-SE" altLang="sv-SE" dirty="0">
                <a:ea typeface="ＭＳ Ｐゴシック" charset="-128"/>
              </a:rPr>
              <a:t> 1 år</a:t>
            </a:r>
          </a:p>
          <a:p>
            <a:pPr eaLnBrk="1" hangingPunct="1">
              <a:spcBef>
                <a:spcPct val="0"/>
              </a:spcBef>
            </a:pPr>
            <a:r>
              <a:rPr lang="sv-SE" altLang="sv-SE" b="1" dirty="0">
                <a:ea typeface="ＭＳ Ｐゴシック" charset="-128"/>
              </a:rPr>
              <a:t>Kandidatprogram</a:t>
            </a:r>
            <a:r>
              <a:rPr lang="sv-SE" altLang="sv-SE" dirty="0">
                <a:ea typeface="ＭＳ Ｐゴシック" charset="-128"/>
              </a:rPr>
              <a:t>: 3 år</a:t>
            </a:r>
          </a:p>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b="1" dirty="0">
                <a:ea typeface="ＭＳ Ｐゴシック" charset="-128"/>
              </a:rPr>
              <a:t>Sjukhusfysikerutbildningen</a:t>
            </a:r>
            <a:r>
              <a:rPr lang="sv-SE" altLang="sv-SE" dirty="0">
                <a:ea typeface="ＭＳ Ｐゴシック" charset="-128"/>
              </a:rPr>
              <a:t>: 5 år, en yrkesutbildning med legitimation från Socialstyrelsen.</a:t>
            </a:r>
          </a:p>
          <a:p>
            <a:pPr eaLnBrk="1" hangingPunct="1">
              <a:spcBef>
                <a:spcPct val="0"/>
              </a:spcBef>
            </a:pPr>
            <a:r>
              <a:rPr lang="sv-SE" altLang="sv-SE" b="1" dirty="0">
                <a:ea typeface="ＭＳ Ｐゴシック" charset="-128"/>
              </a:rPr>
              <a:t>Masterprogram</a:t>
            </a:r>
            <a:r>
              <a:rPr lang="sv-SE" altLang="sv-SE" dirty="0">
                <a:ea typeface="ＭＳ Ｐゴシック" charset="-128"/>
              </a:rPr>
              <a:t>: 2 år (finns även magisterprogram som är på 1 år)</a:t>
            </a:r>
          </a:p>
          <a:p>
            <a:pPr eaLnBrk="1" hangingPunct="1">
              <a:spcBef>
                <a:spcPct val="0"/>
              </a:spcBef>
            </a:pPr>
            <a:r>
              <a:rPr lang="sv-SE" altLang="sv-SE" b="1" dirty="0">
                <a:ea typeface="ＭＳ Ｐゴシック" charset="-128"/>
              </a:rPr>
              <a:t>Forskarutbildning</a:t>
            </a:r>
            <a:r>
              <a:rPr lang="sv-SE" altLang="sv-SE" b="1" baseline="0" dirty="0">
                <a:ea typeface="ＭＳ Ｐゴシック" charset="-128"/>
              </a:rPr>
              <a:t>: </a:t>
            </a:r>
            <a:r>
              <a:rPr lang="sv-SE" altLang="sv-SE" dirty="0">
                <a:ea typeface="ＭＳ Ｐゴシック" charset="-128"/>
              </a:rPr>
              <a:t>4 år.</a:t>
            </a:r>
            <a:r>
              <a:rPr lang="sv-SE" altLang="sv-SE" baseline="0" dirty="0">
                <a:ea typeface="ＭＳ Ｐゴシック" charset="-128"/>
              </a:rPr>
              <a:t> D</a:t>
            </a:r>
            <a:r>
              <a:rPr lang="sv-SE" altLang="sv-SE" dirty="0">
                <a:ea typeface="ＭＳ Ｐゴシック" charset="-128"/>
              </a:rPr>
              <a:t>oktoranderna presenteras även på personalbilden i denna presentation, men de är alltså studerande. De flesta doktoranderna finansieras genom lön, vilket är anledningen till att de återfinns bland personalkategorierna. Det finns dock även de som går på andra former av bidrag och stipendier.</a:t>
            </a:r>
          </a:p>
          <a:p>
            <a:endParaRPr lang="sv-SE" altLang="sv-SE" dirty="0">
              <a:ea typeface="ＭＳ Ｐゴシック" charset="-128"/>
            </a:endParaRPr>
          </a:p>
        </p:txBody>
      </p:sp>
      <p:sp>
        <p:nvSpPr>
          <p:cNvPr id="4" name="Platshållare för bildnummer 3"/>
          <p:cNvSpPr>
            <a:spLocks noGrp="1"/>
          </p:cNvSpPr>
          <p:nvPr>
            <p:ph type="sldNum" sz="quarter" idx="5"/>
          </p:nvPr>
        </p:nvSpPr>
        <p:spPr/>
        <p:txBody>
          <a:bodyPr/>
          <a:lstStyle/>
          <a:p>
            <a:fld id="{02A35BF2-85D5-404D-8153-DE011A72B397}" type="slidenum">
              <a:rPr lang="sv-SE" smtClean="0"/>
              <a:t>7</a:t>
            </a:fld>
            <a:endParaRPr lang="sv-SE"/>
          </a:p>
        </p:txBody>
      </p:sp>
    </p:spTree>
    <p:extLst>
      <p:ext uri="{BB962C8B-B14F-4D97-AF65-F5344CB8AC3E}">
        <p14:creationId xmlns:p14="http://schemas.microsoft.com/office/powerpoint/2010/main" val="375256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ea typeface="ＭＳ Ｐゴシック" charset="-128"/>
              </a:rPr>
              <a:t>Programmet heter Naturvetenskapligt kandidatprogram. Ett program, med 13 ingångar till detta.</a:t>
            </a:r>
          </a:p>
        </p:txBody>
      </p:sp>
      <p:sp>
        <p:nvSpPr>
          <p:cNvPr id="4" name="Platshållare för bildnummer 3"/>
          <p:cNvSpPr>
            <a:spLocks noGrp="1"/>
          </p:cNvSpPr>
          <p:nvPr>
            <p:ph type="sldNum" sz="quarter" idx="5"/>
          </p:nvPr>
        </p:nvSpPr>
        <p:spPr/>
        <p:txBody>
          <a:bodyPr/>
          <a:lstStyle/>
          <a:p>
            <a:fld id="{02A35BF2-85D5-404D-8153-DE011A72B397}" type="slidenum">
              <a:rPr lang="sv-SE" smtClean="0"/>
              <a:t>8</a:t>
            </a:fld>
            <a:endParaRPr lang="sv-SE"/>
          </a:p>
        </p:txBody>
      </p:sp>
    </p:spTree>
    <p:extLst>
      <p:ext uri="{BB962C8B-B14F-4D97-AF65-F5344CB8AC3E}">
        <p14:creationId xmlns:p14="http://schemas.microsoft.com/office/powerpoint/2010/main" val="1788408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b="1" dirty="0">
                <a:ea typeface="ＭＳ Ｐゴシック" charset="-128"/>
              </a:rPr>
              <a:t>Masterprogram</a:t>
            </a:r>
            <a:r>
              <a:rPr lang="sv-SE" altLang="sv-SE" dirty="0">
                <a:ea typeface="ＭＳ Ｐゴシック" charset="-128"/>
              </a:rPr>
              <a:t> = 2 år. Det finns olika inriktningar inom en del av programmen.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b="1" dirty="0">
                <a:ea typeface="ＭＳ Ｐゴシック" charset="-128"/>
              </a:rPr>
              <a:t>Magisterprogram </a:t>
            </a:r>
            <a:r>
              <a:rPr lang="sv-SE" altLang="sv-SE" dirty="0">
                <a:ea typeface="ＭＳ Ｐゴシック" charset="-128"/>
              </a:rPr>
              <a:t>= 1 år</a:t>
            </a:r>
          </a:p>
          <a:p>
            <a:endParaRPr lang="sv-SE" altLang="sv-SE" dirty="0">
              <a:ea typeface="ＭＳ Ｐゴシック" charset="-128"/>
            </a:endParaRPr>
          </a:p>
        </p:txBody>
      </p:sp>
      <p:sp>
        <p:nvSpPr>
          <p:cNvPr id="4" name="Platshållare för bildnummer 3"/>
          <p:cNvSpPr>
            <a:spLocks noGrp="1"/>
          </p:cNvSpPr>
          <p:nvPr>
            <p:ph type="sldNum" sz="quarter" idx="5"/>
          </p:nvPr>
        </p:nvSpPr>
        <p:spPr/>
        <p:txBody>
          <a:bodyPr/>
          <a:lstStyle/>
          <a:p>
            <a:fld id="{02A35BF2-85D5-404D-8153-DE011A72B397}" type="slidenum">
              <a:rPr lang="sv-SE" smtClean="0"/>
              <a:t>9</a:t>
            </a:fld>
            <a:endParaRPr lang="sv-SE"/>
          </a:p>
        </p:txBody>
      </p:sp>
    </p:spTree>
    <p:extLst>
      <p:ext uri="{BB962C8B-B14F-4D97-AF65-F5344CB8AC3E}">
        <p14:creationId xmlns:p14="http://schemas.microsoft.com/office/powerpoint/2010/main" val="241786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A3C30B-5A7C-8C9D-CFD3-18DFC7263ED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E7E8DD1-0A76-D804-6A4B-AAC7097F3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7376A2C-0C38-E831-767B-888D2F82BC6F}"/>
              </a:ext>
            </a:extLst>
          </p:cNvPr>
          <p:cNvSpPr>
            <a:spLocks noGrp="1"/>
          </p:cNvSpPr>
          <p:nvPr>
            <p:ph type="dt" sz="half" idx="10"/>
          </p:nvPr>
        </p:nvSpPr>
        <p:spPr/>
        <p:txBody>
          <a:bodyPr/>
          <a:lstStyle/>
          <a:p>
            <a:fld id="{AE76F33F-3009-4583-A535-A9D08BF194F5}"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ADD819D7-E5CD-473F-707A-F63C9D724D79}"/>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3F19B575-2126-5CDA-34B0-82F9E661267A}"/>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190003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D34399-E224-9C39-7429-72ACC6984AE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CC45C1D-1057-24DD-4E48-2EC36AE3D74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EEFBC9-E245-0FE3-0C71-24C278EF1AEE}"/>
              </a:ext>
            </a:extLst>
          </p:cNvPr>
          <p:cNvSpPr>
            <a:spLocks noGrp="1"/>
          </p:cNvSpPr>
          <p:nvPr>
            <p:ph type="dt" sz="half" idx="10"/>
          </p:nvPr>
        </p:nvSpPr>
        <p:spPr/>
        <p:txBody>
          <a:bodyPr/>
          <a:lstStyle/>
          <a:p>
            <a:fld id="{AE76F33F-3009-4583-A535-A9D08BF194F5}"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045F2056-19C4-5697-F6E9-3A681C725CFB}"/>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3783D014-868A-37A0-539F-F41324D4387B}"/>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393342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F71FDF2-7A6D-08C4-ACF1-385F85CD7CF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4D388DB-18C4-8904-0A3D-A1E2C982207A}"/>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B4B850-92A3-D05D-70BB-8A0FE8FB5BB4}"/>
              </a:ext>
            </a:extLst>
          </p:cNvPr>
          <p:cNvSpPr>
            <a:spLocks noGrp="1"/>
          </p:cNvSpPr>
          <p:nvPr>
            <p:ph type="dt" sz="half" idx="10"/>
          </p:nvPr>
        </p:nvSpPr>
        <p:spPr/>
        <p:txBody>
          <a:bodyPr/>
          <a:lstStyle/>
          <a:p>
            <a:fld id="{AE76F33F-3009-4583-A535-A9D08BF194F5}"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55D9210A-47B1-E30B-D0F3-CE97E01ED663}"/>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54F6344-8CD2-B2E6-1C23-3D2B53F124C5}"/>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3683261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t och kärnfullt mörk">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F29DD6FC-67D4-1147-8BFB-BFE7374E65BA}"/>
              </a:ext>
            </a:extLst>
          </p:cNvPr>
          <p:cNvSpPr/>
          <p:nvPr userDrawn="1"/>
        </p:nvSpPr>
        <p:spPr>
          <a:xfrm>
            <a:off x="192088" y="187656"/>
            <a:ext cx="11807825" cy="6481431"/>
          </a:xfrm>
          <a:prstGeom prst="rect">
            <a:avLst/>
          </a:prstGeom>
          <a:solidFill>
            <a:srgbClr val="B9D3D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06EFEA4A-5ABD-6A4D-88CB-42E58CB14292}"/>
              </a:ext>
            </a:extLst>
          </p:cNvPr>
          <p:cNvSpPr>
            <a:spLocks noGrp="1"/>
          </p:cNvSpPr>
          <p:nvPr>
            <p:ph type="title"/>
          </p:nvPr>
        </p:nvSpPr>
        <p:spPr>
          <a:xfrm>
            <a:off x="550800" y="2785298"/>
            <a:ext cx="11088000" cy="615553"/>
          </a:xfrm>
        </p:spPr>
        <p:txBody>
          <a:bodyPr bIns="0" anchor="ctr" anchorCtr="0">
            <a:spAutoFit/>
          </a:bodyPr>
          <a:lstStyle>
            <a:lvl1pPr algn="ctr">
              <a:lnSpc>
                <a:spcPct val="100000"/>
              </a:lnSpc>
              <a:defRPr sz="4000">
                <a:solidFill>
                  <a:schemeClr val="bg1"/>
                </a:solidFill>
              </a:defRPr>
            </a:lvl1pPr>
          </a:lstStyle>
          <a:p>
            <a:endParaRPr lang="sv-SE" noProof="0" dirty="0"/>
          </a:p>
        </p:txBody>
      </p:sp>
      <p:pic>
        <p:nvPicPr>
          <p:cNvPr id="4" name="Bildobjekt 3">
            <a:extLst>
              <a:ext uri="{FF2B5EF4-FFF2-40B4-BE49-F238E27FC236}">
                <a16:creationId xmlns:a16="http://schemas.microsoft.com/office/drawing/2014/main" id="{706ADD2F-64FB-A842-A4B8-B38527D1D9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49843" y="5560557"/>
            <a:ext cx="768614" cy="945017"/>
          </a:xfrm>
          <a:prstGeom prst="rect">
            <a:avLst/>
          </a:prstGeom>
        </p:spPr>
      </p:pic>
    </p:spTree>
    <p:extLst>
      <p:ext uri="{BB962C8B-B14F-4D97-AF65-F5344CB8AC3E}">
        <p14:creationId xmlns:p14="http://schemas.microsoft.com/office/powerpoint/2010/main" val="2155044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23C4530-F25E-9120-3F99-B599F4DE20D3}"/>
              </a:ext>
            </a:extLst>
          </p:cNvPr>
          <p:cNvSpPr/>
          <p:nvPr userDrawn="1"/>
        </p:nvSpPr>
        <p:spPr>
          <a:xfrm>
            <a:off x="182165" y="187656"/>
            <a:ext cx="11807825" cy="6481431"/>
          </a:xfrm>
          <a:prstGeom prst="rect">
            <a:avLst/>
          </a:prstGeom>
          <a:solidFill>
            <a:srgbClr val="B9D3D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A3C37CF-2E7F-204C-BAF4-14554C428262}"/>
              </a:ext>
            </a:extLst>
          </p:cNvPr>
          <p:cNvSpPr>
            <a:spLocks noGrp="1"/>
          </p:cNvSpPr>
          <p:nvPr>
            <p:ph type="title" hasCustomPrompt="1"/>
          </p:nvPr>
        </p:nvSpPr>
        <p:spPr>
          <a:xfrm>
            <a:off x="6949899" y="1808391"/>
            <a:ext cx="5146058" cy="734110"/>
          </a:xfrm>
        </p:spPr>
        <p:txBody>
          <a:bodyPr bIns="0" anchor="t" anchorCtr="0">
            <a:noAutofit/>
          </a:bodyPr>
          <a:lstStyle>
            <a:lvl1pPr>
              <a:lnSpc>
                <a:spcPct val="100000"/>
              </a:lnSpc>
              <a:defRPr sz="4200">
                <a:solidFill>
                  <a:schemeClr val="accent1"/>
                </a:solidFill>
              </a:defRPr>
            </a:lvl1pPr>
          </a:lstStyle>
          <a:p>
            <a:r>
              <a:rPr lang="sv-SE" dirty="0"/>
              <a:t>Enradig titel</a:t>
            </a:r>
          </a:p>
        </p:txBody>
      </p:sp>
      <p:pic>
        <p:nvPicPr>
          <p:cNvPr id="9" name="Bildobjekt 8" descr="En bild som visar himmel, moln&#10;&#10;Automatiskt genererad beskrivning">
            <a:extLst>
              <a:ext uri="{FF2B5EF4-FFF2-40B4-BE49-F238E27FC236}">
                <a16:creationId xmlns:a16="http://schemas.microsoft.com/office/drawing/2014/main" id="{374ABD04-37E3-54EC-5B9F-E999455CCC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52386" y="0"/>
            <a:ext cx="8044290" cy="6858000"/>
          </a:xfrm>
          <a:prstGeom prst="rect">
            <a:avLst/>
          </a:prstGeom>
        </p:spPr>
      </p:pic>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6901876" y="2531421"/>
            <a:ext cx="5146059"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10" name="Bildobjekt 9" descr="En bild som visar svart och vit, vatten, natur, snö&#10;&#10;Automatiskt genererad beskrivning">
            <a:extLst>
              <a:ext uri="{FF2B5EF4-FFF2-40B4-BE49-F238E27FC236}">
                <a16:creationId xmlns:a16="http://schemas.microsoft.com/office/drawing/2014/main" id="{E942D817-F0C0-144A-3DC2-18B4F654200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90296" y="3828570"/>
            <a:ext cx="11785149" cy="284797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644762"/>
            <a:ext cx="6752790"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3" name="Bildobjekt 12" descr="Lunds universitets logotyp.">
            <a:extLst>
              <a:ext uri="{FF2B5EF4-FFF2-40B4-BE49-F238E27FC236}">
                <a16:creationId xmlns:a16="http://schemas.microsoft.com/office/drawing/2014/main" id="{3A8EFBAE-371E-E046-8879-6F2B8A74E5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91761" y="1799384"/>
            <a:ext cx="808477" cy="993215"/>
          </a:xfrm>
          <a:prstGeom prst="rect">
            <a:avLst/>
          </a:prstGeom>
        </p:spPr>
      </p:pic>
      <p:pic>
        <p:nvPicPr>
          <p:cNvPr id="11" name="Bildobjekt 10" descr="En bild som visar Människoansikte, person, klädsel, porträtt&#10;&#10;Automatiskt genererad beskrivning">
            <a:extLst>
              <a:ext uri="{FF2B5EF4-FFF2-40B4-BE49-F238E27FC236}">
                <a16:creationId xmlns:a16="http://schemas.microsoft.com/office/drawing/2014/main" id="{6535C8A4-3A33-CD73-F939-3C35AD34C78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22457" y="365571"/>
            <a:ext cx="2303998" cy="1296000"/>
          </a:xfrm>
          <a:prstGeom prst="rect">
            <a:avLst/>
          </a:prstGeom>
        </p:spPr>
      </p:pic>
      <p:pic>
        <p:nvPicPr>
          <p:cNvPr id="16" name="Bildobjekt 15" descr="En bild som visar ryggradslös, Blötdjur, Sniglar, snigel&#10;&#10;Automatiskt genererad beskrivning">
            <a:extLst>
              <a:ext uri="{FF2B5EF4-FFF2-40B4-BE49-F238E27FC236}">
                <a16:creationId xmlns:a16="http://schemas.microsoft.com/office/drawing/2014/main" id="{B4AB0D1D-AE65-C413-5054-2EE4218E61B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690139" y="941367"/>
            <a:ext cx="1813966" cy="911448"/>
          </a:xfrm>
          <a:prstGeom prst="rect">
            <a:avLst/>
          </a:prstGeom>
        </p:spPr>
      </p:pic>
      <p:pic>
        <p:nvPicPr>
          <p:cNvPr id="26" name="Bildobjekt 25" descr="En bild som visar svart och vit, handskrift, vit, monokrom&#10;&#10;Automatiskt genererad beskrivning">
            <a:extLst>
              <a:ext uri="{FF2B5EF4-FFF2-40B4-BE49-F238E27FC236}">
                <a16:creationId xmlns:a16="http://schemas.microsoft.com/office/drawing/2014/main" id="{094C25FB-4D69-8350-433F-FCDC5BD9E237}"/>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8791052" y="645981"/>
            <a:ext cx="861132" cy="793308"/>
          </a:xfrm>
          <a:prstGeom prst="rect">
            <a:avLst/>
          </a:prstGeom>
        </p:spPr>
      </p:pic>
      <p:pic>
        <p:nvPicPr>
          <p:cNvPr id="20" name="Bildobjekt 19" descr="En bild som visar rymdfarkost&#10;&#10;Automatiskt genererad beskrivning">
            <a:extLst>
              <a:ext uri="{FF2B5EF4-FFF2-40B4-BE49-F238E27FC236}">
                <a16:creationId xmlns:a16="http://schemas.microsoft.com/office/drawing/2014/main" id="{8A9CFC96-0D65-21E1-53B8-C13F27816C4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127213">
            <a:off x="475870" y="386485"/>
            <a:ext cx="2917802" cy="1367126"/>
          </a:xfrm>
          <a:prstGeom prst="rect">
            <a:avLst/>
          </a:prstGeom>
        </p:spPr>
      </p:pic>
      <p:pic>
        <p:nvPicPr>
          <p:cNvPr id="17" name="Bildobjekt 16" descr="En bild som visar svampar, svamp, svart och vit, Matsvamp&#10;&#10;Automatiskt genererad beskrivning">
            <a:extLst>
              <a:ext uri="{FF2B5EF4-FFF2-40B4-BE49-F238E27FC236}">
                <a16:creationId xmlns:a16="http://schemas.microsoft.com/office/drawing/2014/main" id="{F0E6E8CF-7F2E-0E22-25D0-8E3FFD34482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239857" y="401571"/>
            <a:ext cx="1083268" cy="1260000"/>
          </a:xfrm>
          <a:prstGeom prst="rect">
            <a:avLst/>
          </a:prstGeom>
        </p:spPr>
      </p:pic>
      <p:pic>
        <p:nvPicPr>
          <p:cNvPr id="23" name="Bildobjekt 22">
            <a:extLst>
              <a:ext uri="{FF2B5EF4-FFF2-40B4-BE49-F238E27FC236}">
                <a16:creationId xmlns:a16="http://schemas.microsoft.com/office/drawing/2014/main" id="{E67EF931-F7AE-D74F-A8D9-A4EA6F28174E}"/>
              </a:ext>
              <a:ext uri="{C183D7F6-B498-43B3-948B-1728B52AA6E4}">
                <adec:decorative xmlns:adec="http://schemas.microsoft.com/office/drawing/2017/decorative" val="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201437" y="4072033"/>
            <a:ext cx="2817525" cy="2630245"/>
          </a:xfrm>
          <a:prstGeom prst="rect">
            <a:avLst/>
          </a:prstGeom>
        </p:spPr>
      </p:pic>
      <p:pic>
        <p:nvPicPr>
          <p:cNvPr id="35" name="Bildobjekt 34" descr="En bild som visar skärmbild, text, Teckensnitt, svart&#10;&#10;Automatiskt genererad beskrivning">
            <a:extLst>
              <a:ext uri="{FF2B5EF4-FFF2-40B4-BE49-F238E27FC236}">
                <a16:creationId xmlns:a16="http://schemas.microsoft.com/office/drawing/2014/main" id="{64024114-1B5C-887A-C91A-24CF56C9F2F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55584" y="1644762"/>
            <a:ext cx="5268302" cy="3459642"/>
          </a:xfrm>
          <a:prstGeom prst="rect">
            <a:avLst/>
          </a:prstGeom>
        </p:spPr>
      </p:pic>
      <p:pic>
        <p:nvPicPr>
          <p:cNvPr id="37" name="Bildobjekt 36" descr="En bild som visar däggdjur, katt, tamkatt, Små till medelstora kattdjur&#10;&#10;Automatiskt genererad beskrivning">
            <a:extLst>
              <a:ext uri="{FF2B5EF4-FFF2-40B4-BE49-F238E27FC236}">
                <a16:creationId xmlns:a16="http://schemas.microsoft.com/office/drawing/2014/main" id="{2005415D-D188-51AC-C032-7CAE5E94F4B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452132" y="5231077"/>
            <a:ext cx="3160586" cy="1466836"/>
          </a:xfrm>
          <a:prstGeom prst="rect">
            <a:avLst/>
          </a:prstGeom>
        </p:spPr>
      </p:pic>
      <p:pic>
        <p:nvPicPr>
          <p:cNvPr id="39" name="Bildobjekt 38" descr="En bild som visar leddjur, skadedjur, ryggradslös, insekt&#10;&#10;Automatiskt genererad beskrivning">
            <a:extLst>
              <a:ext uri="{FF2B5EF4-FFF2-40B4-BE49-F238E27FC236}">
                <a16:creationId xmlns:a16="http://schemas.microsoft.com/office/drawing/2014/main" id="{111AE97F-6238-175B-BE03-EE6F39624E2D}"/>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3753843">
            <a:off x="8952712" y="2757814"/>
            <a:ext cx="1248938" cy="2160000"/>
          </a:xfrm>
          <a:prstGeom prst="rect">
            <a:avLst/>
          </a:prstGeom>
        </p:spPr>
      </p:pic>
      <p:pic>
        <p:nvPicPr>
          <p:cNvPr id="41" name="Bildobjekt 40" descr="En bild som visar växt, blomma, kaktus, blomblad&#10;&#10;Automatiskt genererad beskrivning">
            <a:extLst>
              <a:ext uri="{FF2B5EF4-FFF2-40B4-BE49-F238E27FC236}">
                <a16:creationId xmlns:a16="http://schemas.microsoft.com/office/drawing/2014/main" id="{5691D72A-429E-0701-4C4B-184F037E41CE}"/>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flipH="1">
            <a:off x="7119115" y="2947222"/>
            <a:ext cx="1908394" cy="1800000"/>
          </a:xfrm>
          <a:prstGeom prst="rect">
            <a:avLst/>
          </a:prstGeom>
        </p:spPr>
      </p:pic>
      <p:pic>
        <p:nvPicPr>
          <p:cNvPr id="24" name="Bildobjekt 23" descr="En bild som visar väderkvarn, generator, enhet, Vindkraftverk&#10;&#10;Automatiskt genererad beskrivning">
            <a:extLst>
              <a:ext uri="{FF2B5EF4-FFF2-40B4-BE49-F238E27FC236}">
                <a16:creationId xmlns:a16="http://schemas.microsoft.com/office/drawing/2014/main" id="{F123FAED-85BD-8214-860F-4DAF41A1A63C}"/>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flipH="1">
            <a:off x="643815" y="3336538"/>
            <a:ext cx="1926062" cy="2888856"/>
          </a:xfrm>
          <a:prstGeom prst="rect">
            <a:avLst/>
          </a:prstGeom>
        </p:spPr>
      </p:pic>
      <p:pic>
        <p:nvPicPr>
          <p:cNvPr id="18" name="Bildobjekt 17" descr="En bild som visar svärd&#10;&#10;Automatiskt genererad beskrivning">
            <a:extLst>
              <a:ext uri="{FF2B5EF4-FFF2-40B4-BE49-F238E27FC236}">
                <a16:creationId xmlns:a16="http://schemas.microsoft.com/office/drawing/2014/main" id="{96EF9C2A-83C1-5D55-B090-AE96519DCF1D}"/>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7098" y="1491495"/>
            <a:ext cx="5533646" cy="1075424"/>
          </a:xfrm>
          <a:prstGeom prst="rect">
            <a:avLst/>
          </a:prstGeom>
        </p:spPr>
      </p:pic>
    </p:spTree>
    <p:extLst>
      <p:ext uri="{BB962C8B-B14F-4D97-AF65-F5344CB8AC3E}">
        <p14:creationId xmlns:p14="http://schemas.microsoft.com/office/powerpoint/2010/main" val="1893772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Kort och kärnfullt budska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EFEA4A-5ABD-6A4D-88CB-42E58CB14292}"/>
              </a:ext>
            </a:extLst>
          </p:cNvPr>
          <p:cNvSpPr>
            <a:spLocks noGrp="1"/>
          </p:cNvSpPr>
          <p:nvPr>
            <p:ph type="title"/>
          </p:nvPr>
        </p:nvSpPr>
        <p:spPr>
          <a:xfrm>
            <a:off x="550800" y="2786400"/>
            <a:ext cx="11088000" cy="615553"/>
          </a:xfrm>
        </p:spPr>
        <p:txBody>
          <a:bodyPr bIns="0" anchor="ctr" anchorCtr="0">
            <a:spAutoFit/>
          </a:bodyPr>
          <a:lstStyle>
            <a:lvl1pPr algn="ctr">
              <a:lnSpc>
                <a:spcPct val="100000"/>
              </a:lnSpc>
              <a:defRPr sz="4000"/>
            </a:lvl1pPr>
          </a:lstStyle>
          <a:p>
            <a:endParaRPr lang="sv-SE" dirty="0"/>
          </a:p>
        </p:txBody>
      </p:sp>
      <p:pic>
        <p:nvPicPr>
          <p:cNvPr id="3" name="Bildobjekt 2">
            <a:extLst>
              <a:ext uri="{FF2B5EF4-FFF2-40B4-BE49-F238E27FC236}">
                <a16:creationId xmlns:a16="http://schemas.microsoft.com/office/drawing/2014/main" id="{B392BF5D-380B-9244-837F-4969BAD00B4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49843" y="5560557"/>
            <a:ext cx="768614" cy="945018"/>
          </a:xfrm>
          <a:prstGeom prst="rect">
            <a:avLst/>
          </a:prstGeom>
        </p:spPr>
      </p:pic>
    </p:spTree>
    <p:extLst>
      <p:ext uri="{BB962C8B-B14F-4D97-AF65-F5344CB8AC3E}">
        <p14:creationId xmlns:p14="http://schemas.microsoft.com/office/powerpoint/2010/main" val="350252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o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CB9E94-CD43-A846-848D-1D1C817F52CD}"/>
              </a:ext>
            </a:extLst>
          </p:cNvPr>
          <p:cNvSpPr>
            <a:spLocks noGrp="1"/>
          </p:cNvSpPr>
          <p:nvPr>
            <p:ph type="title"/>
          </p:nvPr>
        </p:nvSpPr>
        <p:spPr>
          <a:xfrm>
            <a:off x="192088" y="-406473"/>
            <a:ext cx="9272423" cy="304699"/>
          </a:xfrm>
        </p:spPr>
        <p:txBody>
          <a:bodyPr wrap="square" lIns="0" tIns="0" rIns="0" bIns="0">
            <a:spAutoFit/>
          </a:bodyPr>
          <a:lstStyle>
            <a:lvl1pPr>
              <a:defRPr sz="2200" baseline="0">
                <a:latin typeface="Arial" panose="020B0604020202020204" pitchFamily="34" charset="0"/>
                <a:cs typeface="Arial" panose="020B0604020202020204" pitchFamily="34" charset="0"/>
              </a:defRPr>
            </a:lvl1pPr>
          </a:lstStyle>
          <a:p>
            <a:endParaRPr lang="sv-SE" dirty="0"/>
          </a:p>
        </p:txBody>
      </p:sp>
      <p:pic>
        <p:nvPicPr>
          <p:cNvPr id="3" name="Bildobjekt 2">
            <a:extLst>
              <a:ext uri="{FF2B5EF4-FFF2-40B4-BE49-F238E27FC236}">
                <a16:creationId xmlns:a16="http://schemas.microsoft.com/office/drawing/2014/main" id="{EC68AFC7-EF72-6A46-A52B-2558E14536F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49843" y="5560557"/>
            <a:ext cx="768614" cy="945018"/>
          </a:xfrm>
          <a:prstGeom prst="rect">
            <a:avLst/>
          </a:prstGeom>
        </p:spPr>
      </p:pic>
    </p:spTree>
    <p:extLst>
      <p:ext uri="{BB962C8B-B14F-4D97-AF65-F5344CB8AC3E}">
        <p14:creationId xmlns:p14="http://schemas.microsoft.com/office/powerpoint/2010/main" val="1399673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sida tvåradig">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B9FAF899-14FA-F046-96DB-82762ED410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sp>
        <p:nvSpPr>
          <p:cNvPr id="22" name="Rektangel 2">
            <a:extLst>
              <a:ext uri="{FF2B5EF4-FFF2-40B4-BE49-F238E27FC236}">
                <a16:creationId xmlns:a16="http://schemas.microsoft.com/office/drawing/2014/main" id="{1E6DED82-8490-6141-A0AD-5A832A551408}"/>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54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dirty="0">
              <a:ln>
                <a:noFill/>
              </a:ln>
              <a:solidFill>
                <a:srgbClr val="FFFFFF"/>
              </a:solidFill>
              <a:effectLst/>
              <a:uLnTx/>
              <a:uFillTx/>
              <a:latin typeface="Helvetica Light"/>
              <a:sym typeface="Helvetica Light"/>
            </a:endParaRPr>
          </a:p>
        </p:txBody>
      </p:sp>
      <p:pic>
        <p:nvPicPr>
          <p:cNvPr id="11" name="Bildobjekt 10" descr="Lunds universitets logotyp.">
            <a:extLst>
              <a:ext uri="{FF2B5EF4-FFF2-40B4-BE49-F238E27FC236}">
                <a16:creationId xmlns:a16="http://schemas.microsoft.com/office/drawing/2014/main"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1A56743-FB24-1849-93B5-ADD6F23CD397}"/>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sv-SE" dirty="0"/>
              <a:t>Titelsida för </a:t>
            </a:r>
            <a:br>
              <a:rPr lang="sv-SE" dirty="0"/>
            </a:br>
            <a:r>
              <a:rPr lang="sv-SE" dirty="0"/>
              <a:t>tvåradig titel</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Platshållare för text 11">
            <a:extLst>
              <a:ext uri="{FF2B5EF4-FFF2-40B4-BE49-F238E27FC236}">
                <a16:creationId xmlns:a16="http://schemas.microsoft.com/office/drawing/2014/main" id="{4BB7ED9B-1D2D-7541-ABE9-750F505D4492}"/>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10" name="Bildobjekt 9">
            <a:extLst>
              <a:ext uri="{FF2B5EF4-FFF2-40B4-BE49-F238E27FC236}">
                <a16:creationId xmlns:a16="http://schemas.microsoft.com/office/drawing/2014/main" id="{3D946A34-F6D8-4B44-9644-EC06EE3B26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1651048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sida 2">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B9A4053-2FB8-3342-B60D-7FC264853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2"/>
            <a:ext cx="11807825" cy="6480175"/>
          </a:xfrm>
          <a:prstGeom prst="rect">
            <a:avLst/>
          </a:prstGeom>
        </p:spPr>
      </p:pic>
      <p:sp>
        <p:nvSpPr>
          <p:cNvPr id="10" name="Rektangel 2">
            <a:extLst>
              <a:ext uri="{FF2B5EF4-FFF2-40B4-BE49-F238E27FC236}">
                <a16:creationId xmlns:a16="http://schemas.microsoft.com/office/drawing/2014/main" id="{5EA01DBB-6763-8B49-8D7A-51A30C118D29}"/>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dirty="0">
              <a:ln>
                <a:noFill/>
              </a:ln>
              <a:solidFill>
                <a:srgbClr val="FFFFFF"/>
              </a:solidFill>
              <a:effectLst/>
              <a:uLnTx/>
              <a:uFillTx/>
              <a:latin typeface="Helvetica Light"/>
              <a:sym typeface="Helvetica Light"/>
            </a:endParaRPr>
          </a:p>
        </p:txBody>
      </p:sp>
      <p:pic>
        <p:nvPicPr>
          <p:cNvPr id="11" name="Bildobjekt 10" descr="Lunds universitets logotyp.">
            <a:extLst>
              <a:ext uri="{FF2B5EF4-FFF2-40B4-BE49-F238E27FC236}">
                <a16:creationId xmlns:a16="http://schemas.microsoft.com/office/drawing/2014/main" id="{4E33CB63-86C7-464D-8E18-BFC83911D6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ubrik 1">
            <a:extLst>
              <a:ext uri="{FF2B5EF4-FFF2-40B4-BE49-F238E27FC236}">
                <a16:creationId xmlns:a16="http://schemas.microsoft.com/office/drawing/2014/main" id="{0465E161-D6C8-CE40-80C0-301BFB68285F}"/>
              </a:ext>
            </a:extLst>
          </p:cNvPr>
          <p:cNvSpPr>
            <a:spLocks noGrp="1"/>
          </p:cNvSpPr>
          <p:nvPr>
            <p:ph type="title" hasCustomPrompt="1"/>
          </p:nvPr>
        </p:nvSpPr>
        <p:spPr>
          <a:xfrm>
            <a:off x="7032277" y="1605990"/>
            <a:ext cx="5146058" cy="614217"/>
          </a:xfrm>
        </p:spPr>
        <p:txBody>
          <a:bodyPr bIns="0" anchor="t" anchorCtr="0">
            <a:noAutofit/>
          </a:bodyPr>
          <a:lstStyle>
            <a:lvl1pPr>
              <a:lnSpc>
                <a:spcPct val="100000"/>
              </a:lnSpc>
              <a:defRPr sz="4200">
                <a:solidFill>
                  <a:schemeClr val="accent1"/>
                </a:solidFill>
              </a:defRPr>
            </a:lvl1pPr>
          </a:lstStyle>
          <a:p>
            <a:r>
              <a:rPr lang="sv-SE" dirty="0"/>
              <a:t>Enradig titel</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7032277" y="2336984"/>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Platshållare för text 11">
            <a:extLst>
              <a:ext uri="{FF2B5EF4-FFF2-40B4-BE49-F238E27FC236}">
                <a16:creationId xmlns:a16="http://schemas.microsoft.com/office/drawing/2014/main" id="{5E9EA6EC-E28E-CD41-8685-F6762D241A1D}"/>
              </a:ext>
            </a:extLst>
          </p:cNvPr>
          <p:cNvSpPr>
            <a:spLocks noGrp="1"/>
          </p:cNvSpPr>
          <p:nvPr>
            <p:ph type="body" sz="quarter" idx="11" hasCustomPrompt="1"/>
          </p:nvPr>
        </p:nvSpPr>
        <p:spPr>
          <a:xfrm>
            <a:off x="7032276" y="2453762"/>
            <a:ext cx="5146059"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13" name="Bildobjekt 12">
            <a:extLst>
              <a:ext uri="{FF2B5EF4-FFF2-40B4-BE49-F238E27FC236}">
                <a16:creationId xmlns:a16="http://schemas.microsoft.com/office/drawing/2014/main" id="{C415B4A6-D08E-A042-B618-42DCBA34730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454975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sida 2 tvåradi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2126C620-A434-6F44-8C7F-63061A79BB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2"/>
            <a:ext cx="11807825" cy="6480175"/>
          </a:xfrm>
          <a:prstGeom prst="rect">
            <a:avLst/>
          </a:prstGeom>
        </p:spPr>
      </p:pic>
      <p:sp>
        <p:nvSpPr>
          <p:cNvPr id="22" name="Rektangel 2">
            <a:extLst>
              <a:ext uri="{FF2B5EF4-FFF2-40B4-BE49-F238E27FC236}">
                <a16:creationId xmlns:a16="http://schemas.microsoft.com/office/drawing/2014/main" id="{1E6DED82-8490-6141-A0AD-5A832A551408}"/>
              </a:ext>
            </a:extLst>
          </p:cNvPr>
          <p:cNvSpPr/>
          <p:nvPr userDrawn="1"/>
        </p:nvSpPr>
        <p:spPr>
          <a:xfrm>
            <a:off x="135627" y="123307"/>
            <a:ext cx="4264252" cy="2566105"/>
          </a:xfrm>
          <a:custGeom>
            <a:avLst/>
            <a:gdLst>
              <a:gd name="connsiteX0" fmla="*/ 0 w 4488028"/>
              <a:gd name="connsiteY0" fmla="*/ 0 h 2937993"/>
              <a:gd name="connsiteX1" fmla="*/ 4488028 w 4488028"/>
              <a:gd name="connsiteY1" fmla="*/ 0 h 2937993"/>
              <a:gd name="connsiteX2" fmla="*/ 4488028 w 4488028"/>
              <a:gd name="connsiteY2" fmla="*/ 2937993 h 2937993"/>
              <a:gd name="connsiteX3" fmla="*/ 0 w 4488028"/>
              <a:gd name="connsiteY3" fmla="*/ 2937993 h 2937993"/>
              <a:gd name="connsiteX4" fmla="*/ 0 w 4488028"/>
              <a:gd name="connsiteY4" fmla="*/ 0 h 2937993"/>
              <a:gd name="connsiteX0" fmla="*/ 0 w 4488028"/>
              <a:gd name="connsiteY0" fmla="*/ 0 h 2937993"/>
              <a:gd name="connsiteX1" fmla="*/ 4488028 w 4488028"/>
              <a:gd name="connsiteY1" fmla="*/ 0 h 2937993"/>
              <a:gd name="connsiteX2" fmla="*/ 0 w 4488028"/>
              <a:gd name="connsiteY2" fmla="*/ 2937993 h 2937993"/>
              <a:gd name="connsiteX3" fmla="*/ 0 w 4488028"/>
              <a:gd name="connsiteY3" fmla="*/ 0 h 2937993"/>
            </a:gdLst>
            <a:ahLst/>
            <a:cxnLst>
              <a:cxn ang="0">
                <a:pos x="connsiteX0" y="connsiteY0"/>
              </a:cxn>
              <a:cxn ang="0">
                <a:pos x="connsiteX1" y="connsiteY1"/>
              </a:cxn>
              <a:cxn ang="0">
                <a:pos x="connsiteX2" y="connsiteY2"/>
              </a:cxn>
              <a:cxn ang="0">
                <a:pos x="connsiteX3" y="connsiteY3"/>
              </a:cxn>
            </a:cxnLst>
            <a:rect l="l" t="t" r="r" b="b"/>
            <a:pathLst>
              <a:path w="4488028" h="2937993">
                <a:moveTo>
                  <a:pt x="0" y="0"/>
                </a:moveTo>
                <a:lnTo>
                  <a:pt x="4488028" y="0"/>
                </a:lnTo>
                <a:lnTo>
                  <a:pt x="0" y="2937993"/>
                </a:lnTo>
                <a:lnTo>
                  <a:pt x="0" y="0"/>
                </a:lnTo>
                <a:close/>
              </a:path>
            </a:pathLst>
          </a:custGeom>
          <a:gradFill flip="none" rotWithShape="1">
            <a:gsLst>
              <a:gs pos="41000">
                <a:srgbClr val="FFFFFF">
                  <a:alpha val="76000"/>
                </a:srgbClr>
              </a:gs>
              <a:gs pos="50000">
                <a:srgbClr val="FFFFFF">
                  <a:alpha val="0"/>
                </a:srgbClr>
              </a:gs>
            </a:gsLst>
            <a:lin ang="3480000" scaled="0"/>
            <a:tileRect/>
          </a:gra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584200" eaLnBrk="1" fontAlgn="auto" latinLnBrk="0" hangingPunct="0">
              <a:lnSpc>
                <a:spcPct val="100000"/>
              </a:lnSpc>
              <a:spcBef>
                <a:spcPts val="0"/>
              </a:spcBef>
              <a:spcAft>
                <a:spcPts val="0"/>
              </a:spcAft>
              <a:buClrTx/>
              <a:buSzTx/>
              <a:buFontTx/>
              <a:buNone/>
              <a:tabLst/>
              <a:defRPr/>
            </a:pPr>
            <a:endParaRPr kumimoji="0" lang="sv-SE" sz="2400" b="0" i="0" u="none" strike="noStrike" kern="0" cap="none" spc="0" normalizeH="0" baseline="0" noProof="0" dirty="0">
              <a:ln>
                <a:noFill/>
              </a:ln>
              <a:solidFill>
                <a:srgbClr val="FFFFFF"/>
              </a:solidFill>
              <a:effectLst/>
              <a:uLnTx/>
              <a:uFillTx/>
              <a:latin typeface="Helvetica Light"/>
              <a:sym typeface="Helvetica Light"/>
            </a:endParaRPr>
          </a:p>
        </p:txBody>
      </p:sp>
      <p:pic>
        <p:nvPicPr>
          <p:cNvPr id="11" name="Bildobjekt 10" descr="Lunds universitets logotyp.">
            <a:extLst>
              <a:ext uri="{FF2B5EF4-FFF2-40B4-BE49-F238E27FC236}">
                <a16:creationId xmlns:a16="http://schemas.microsoft.com/office/drawing/2014/main"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ubrik 1">
            <a:extLst>
              <a:ext uri="{FF2B5EF4-FFF2-40B4-BE49-F238E27FC236}">
                <a16:creationId xmlns:a16="http://schemas.microsoft.com/office/drawing/2014/main" id="{9CF2729D-ECD9-C649-B375-DDA663FEE4A6}"/>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sv-SE" dirty="0"/>
              <a:t>Titelsida för </a:t>
            </a:r>
            <a:br>
              <a:rPr lang="sv-SE" dirty="0"/>
            </a:br>
            <a:r>
              <a:rPr lang="sv-SE" dirty="0"/>
              <a:t>tvåradig titel</a:t>
            </a:r>
          </a:p>
        </p:txBody>
      </p:sp>
      <p:cxnSp>
        <p:nvCxnSpPr>
          <p:cNvPr id="15" name="Rak 14">
            <a:extLst>
              <a:ext uri="{FF2B5EF4-FFF2-40B4-BE49-F238E27FC236}">
                <a16:creationId xmlns:a16="http://schemas.microsoft.com/office/drawing/2014/main" id="{4283877A-7310-1244-AD34-A2BC6E7F7EC5}"/>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Platshållare för text 11">
            <a:extLst>
              <a:ext uri="{FF2B5EF4-FFF2-40B4-BE49-F238E27FC236}">
                <a16:creationId xmlns:a16="http://schemas.microsoft.com/office/drawing/2014/main" id="{BB796774-9AC9-EF4E-8A3C-00D83E5A56B4}"/>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13" name="Bildobjekt 12">
            <a:extLst>
              <a:ext uri="{FF2B5EF4-FFF2-40B4-BE49-F238E27FC236}">
                <a16:creationId xmlns:a16="http://schemas.microsoft.com/office/drawing/2014/main" id="{4810F14E-9B82-AD45-A9ED-99611D37C7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1928789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sida 3">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5B9A4053-2FB8-3342-B60D-7FC264853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pic>
        <p:nvPicPr>
          <p:cNvPr id="11" name="Bildobjekt 10" descr="Lunds universitets logotyp.">
            <a:extLst>
              <a:ext uri="{FF2B5EF4-FFF2-40B4-BE49-F238E27FC236}">
                <a16:creationId xmlns:a16="http://schemas.microsoft.com/office/drawing/2014/main" id="{4E33CB63-86C7-464D-8E18-BFC83911D6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6746488" y="1484556"/>
            <a:ext cx="5445512" cy="130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ubrik 1">
            <a:extLst>
              <a:ext uri="{FF2B5EF4-FFF2-40B4-BE49-F238E27FC236}">
                <a16:creationId xmlns:a16="http://schemas.microsoft.com/office/drawing/2014/main" id="{323BAD4B-C876-A947-B84B-70BE804FFC93}"/>
              </a:ext>
            </a:extLst>
          </p:cNvPr>
          <p:cNvSpPr>
            <a:spLocks noGrp="1"/>
          </p:cNvSpPr>
          <p:nvPr>
            <p:ph type="title" hasCustomPrompt="1"/>
          </p:nvPr>
        </p:nvSpPr>
        <p:spPr>
          <a:xfrm>
            <a:off x="7032277" y="1605990"/>
            <a:ext cx="5146058" cy="734110"/>
          </a:xfrm>
        </p:spPr>
        <p:txBody>
          <a:bodyPr bIns="0" anchor="t" anchorCtr="0">
            <a:noAutofit/>
          </a:bodyPr>
          <a:lstStyle>
            <a:lvl1pPr>
              <a:lnSpc>
                <a:spcPct val="100000"/>
              </a:lnSpc>
              <a:defRPr sz="4200">
                <a:solidFill>
                  <a:schemeClr val="accent1"/>
                </a:solidFill>
              </a:defRPr>
            </a:lvl1pPr>
          </a:lstStyle>
          <a:p>
            <a:r>
              <a:rPr lang="sv-SE" dirty="0"/>
              <a:t>Enradig titel</a:t>
            </a:r>
          </a:p>
        </p:txBody>
      </p:sp>
      <p:cxnSp>
        <p:nvCxnSpPr>
          <p:cNvPr id="7" name="Rak 6">
            <a:extLst>
              <a:ext uri="{FF2B5EF4-FFF2-40B4-BE49-F238E27FC236}">
                <a16:creationId xmlns:a16="http://schemas.microsoft.com/office/drawing/2014/main" id="{6EB25FC1-ABE1-A344-8F65-DA7EE26B4227}"/>
              </a:ext>
            </a:extLst>
          </p:cNvPr>
          <p:cNvCxnSpPr>
            <a:cxnSpLocks/>
          </p:cNvCxnSpPr>
          <p:nvPr userDrawn="1"/>
        </p:nvCxnSpPr>
        <p:spPr>
          <a:xfrm>
            <a:off x="7032277" y="2336984"/>
            <a:ext cx="4967636"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Platshållare för text 11">
            <a:extLst>
              <a:ext uri="{FF2B5EF4-FFF2-40B4-BE49-F238E27FC236}">
                <a16:creationId xmlns:a16="http://schemas.microsoft.com/office/drawing/2014/main" id="{441749B1-2509-2A41-B7FC-7CEED5642DDC}"/>
              </a:ext>
            </a:extLst>
          </p:cNvPr>
          <p:cNvSpPr>
            <a:spLocks noGrp="1"/>
          </p:cNvSpPr>
          <p:nvPr>
            <p:ph type="body" sz="quarter" idx="11" hasCustomPrompt="1"/>
          </p:nvPr>
        </p:nvSpPr>
        <p:spPr>
          <a:xfrm>
            <a:off x="7032276" y="2453762"/>
            <a:ext cx="5146059"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9" name="Bildobjekt 8">
            <a:extLst>
              <a:ext uri="{FF2B5EF4-FFF2-40B4-BE49-F238E27FC236}">
                <a16:creationId xmlns:a16="http://schemas.microsoft.com/office/drawing/2014/main" id="{209784B7-2B3F-1A4D-9027-EAC271866D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327470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4071B8-E06D-C771-3341-976010182B8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E83560C-9389-B8C5-117F-D4DF0800322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BFA9B2A-D0E2-F5FD-BF41-7AD09B668DC6}"/>
              </a:ext>
            </a:extLst>
          </p:cNvPr>
          <p:cNvSpPr>
            <a:spLocks noGrp="1"/>
          </p:cNvSpPr>
          <p:nvPr>
            <p:ph type="dt" sz="half" idx="10"/>
          </p:nvPr>
        </p:nvSpPr>
        <p:spPr/>
        <p:txBody>
          <a:bodyPr/>
          <a:lstStyle/>
          <a:p>
            <a:fld id="{AE76F33F-3009-4583-A535-A9D08BF194F5}"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40255F48-166F-499D-CAEC-B60D2269F3F9}"/>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154D0404-3C49-4424-4316-3079D11E961F}"/>
              </a:ext>
            </a:extLst>
          </p:cNvPr>
          <p:cNvSpPr>
            <a:spLocks noGrp="1"/>
          </p:cNvSpPr>
          <p:nvPr>
            <p:ph type="sldNum" sz="quarter" idx="12"/>
          </p:nvPr>
        </p:nvSpPr>
        <p:spPr/>
        <p:txBody>
          <a:bodyPr/>
          <a:lstStyle/>
          <a:p>
            <a:fld id="{3A489BD8-B8E3-4283-B2D6-D871F862463E}" type="slidenum">
              <a:rPr lang="sv-SE" smtClean="0"/>
              <a:t>‹#›</a:t>
            </a:fld>
            <a:endParaRPr lang="sv-SE" dirty="0"/>
          </a:p>
        </p:txBody>
      </p:sp>
      <p:pic>
        <p:nvPicPr>
          <p:cNvPr id="7" name="Bildobjekt 6">
            <a:extLst>
              <a:ext uri="{FF2B5EF4-FFF2-40B4-BE49-F238E27FC236}">
                <a16:creationId xmlns:a16="http://schemas.microsoft.com/office/drawing/2014/main" id="{87601A35-8C6D-DDA0-FB07-E51A76890F4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49843" y="5560557"/>
            <a:ext cx="768614" cy="945018"/>
          </a:xfrm>
          <a:prstGeom prst="rect">
            <a:avLst/>
          </a:prstGeom>
        </p:spPr>
      </p:pic>
    </p:spTree>
    <p:extLst>
      <p:ext uri="{BB962C8B-B14F-4D97-AF65-F5344CB8AC3E}">
        <p14:creationId xmlns:p14="http://schemas.microsoft.com/office/powerpoint/2010/main" val="1331865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sida 3 tvåradi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9945810A-D868-894A-8135-2C48517CE5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088" y="188913"/>
            <a:ext cx="11807825" cy="6480175"/>
          </a:xfrm>
          <a:prstGeom prst="rect">
            <a:avLst/>
          </a:prstGeom>
        </p:spPr>
      </p:pic>
      <p:pic>
        <p:nvPicPr>
          <p:cNvPr id="11" name="Bildobjekt 10" descr="Lunds universitets logotyp.">
            <a:extLst>
              <a:ext uri="{FF2B5EF4-FFF2-40B4-BE49-F238E27FC236}">
                <a16:creationId xmlns:a16="http://schemas.microsoft.com/office/drawing/2014/main" id="{642E6626-F4CE-8846-81B4-39A44570A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4639" y="353139"/>
            <a:ext cx="808477" cy="993215"/>
          </a:xfrm>
          <a:prstGeom prst="rect">
            <a:avLst/>
          </a:prstGeom>
        </p:spPr>
      </p:pic>
      <p:sp>
        <p:nvSpPr>
          <p:cNvPr id="3" name="Rektangel 2">
            <a:extLst>
              <a:ext uri="{FF2B5EF4-FFF2-40B4-BE49-F238E27FC236}">
                <a16:creationId xmlns:a16="http://schemas.microsoft.com/office/drawing/2014/main" id="{CC78BE5A-F044-6E4A-86D0-B28B85339425}"/>
              </a:ext>
            </a:extLst>
          </p:cNvPr>
          <p:cNvSpPr/>
          <p:nvPr userDrawn="1"/>
        </p:nvSpPr>
        <p:spPr>
          <a:xfrm>
            <a:off x="5439210" y="1484556"/>
            <a:ext cx="6752790" cy="259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Rubrik 1">
            <a:extLst>
              <a:ext uri="{FF2B5EF4-FFF2-40B4-BE49-F238E27FC236}">
                <a16:creationId xmlns:a16="http://schemas.microsoft.com/office/drawing/2014/main" id="{3B620808-FCD6-A847-A7FA-4CEA2CC82108}"/>
              </a:ext>
            </a:extLst>
          </p:cNvPr>
          <p:cNvSpPr>
            <a:spLocks noGrp="1"/>
          </p:cNvSpPr>
          <p:nvPr>
            <p:ph type="title" hasCustomPrompt="1"/>
          </p:nvPr>
        </p:nvSpPr>
        <p:spPr>
          <a:xfrm>
            <a:off x="5854311" y="1859358"/>
            <a:ext cx="6144864" cy="1292662"/>
          </a:xfrm>
        </p:spPr>
        <p:txBody>
          <a:bodyPr wrap="square" bIns="0" anchor="t" anchorCtr="0">
            <a:spAutoFit/>
          </a:bodyPr>
          <a:lstStyle>
            <a:lvl1pPr>
              <a:lnSpc>
                <a:spcPct val="100000"/>
              </a:lnSpc>
              <a:defRPr sz="4200"/>
            </a:lvl1pPr>
          </a:lstStyle>
          <a:p>
            <a:r>
              <a:rPr lang="sv-SE" dirty="0"/>
              <a:t>Titelsida för </a:t>
            </a:r>
            <a:br>
              <a:rPr lang="sv-SE" dirty="0"/>
            </a:br>
            <a:r>
              <a:rPr lang="sv-SE" dirty="0"/>
              <a:t>tvåradig titel</a:t>
            </a:r>
          </a:p>
        </p:txBody>
      </p:sp>
      <p:cxnSp>
        <p:nvCxnSpPr>
          <p:cNvPr id="14" name="Rak 13">
            <a:extLst>
              <a:ext uri="{FF2B5EF4-FFF2-40B4-BE49-F238E27FC236}">
                <a16:creationId xmlns:a16="http://schemas.microsoft.com/office/drawing/2014/main" id="{3382D092-2985-8E41-B909-155C77E15CCE}"/>
              </a:ext>
            </a:extLst>
          </p:cNvPr>
          <p:cNvCxnSpPr>
            <a:cxnSpLocks/>
          </p:cNvCxnSpPr>
          <p:nvPr userDrawn="1"/>
        </p:nvCxnSpPr>
        <p:spPr>
          <a:xfrm>
            <a:off x="5854930" y="3353694"/>
            <a:ext cx="614486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Platshållare för text 11">
            <a:extLst>
              <a:ext uri="{FF2B5EF4-FFF2-40B4-BE49-F238E27FC236}">
                <a16:creationId xmlns:a16="http://schemas.microsoft.com/office/drawing/2014/main" id="{867F76BB-3A62-0A4A-BB95-F999DE2F25F5}"/>
              </a:ext>
            </a:extLst>
          </p:cNvPr>
          <p:cNvSpPr>
            <a:spLocks noGrp="1"/>
          </p:cNvSpPr>
          <p:nvPr>
            <p:ph type="body" sz="quarter" idx="11" hasCustomPrompt="1"/>
          </p:nvPr>
        </p:nvSpPr>
        <p:spPr>
          <a:xfrm>
            <a:off x="5854313" y="3499576"/>
            <a:ext cx="6145601" cy="349418"/>
          </a:xfrm>
        </p:spPr>
        <p:txBody>
          <a:bodyPr>
            <a:noAutofit/>
          </a:bodyPr>
          <a:lstStyle>
            <a:lvl1pPr marL="0" indent="0">
              <a:spcBef>
                <a:spcPts val="0"/>
              </a:spcBef>
              <a:buNone/>
              <a:defRPr sz="1200" b="1" cap="all" spc="50" baseline="0">
                <a:solidFill>
                  <a:schemeClr val="accent1"/>
                </a:solidFill>
              </a:defRPr>
            </a:lvl1pPr>
          </a:lstStyle>
          <a:p>
            <a:r>
              <a:rPr lang="sv-SE" dirty="0"/>
              <a:t>Undertext, t ex namn, institution, årtal </a:t>
            </a:r>
            <a:r>
              <a:rPr lang="sv-SE" dirty="0" err="1"/>
              <a:t>etc</a:t>
            </a:r>
            <a:endParaRPr lang="sv-SE" dirty="0"/>
          </a:p>
        </p:txBody>
      </p:sp>
      <p:pic>
        <p:nvPicPr>
          <p:cNvPr id="9" name="Bildobjekt 8">
            <a:extLst>
              <a:ext uri="{FF2B5EF4-FFF2-40B4-BE49-F238E27FC236}">
                <a16:creationId xmlns:a16="http://schemas.microsoft.com/office/drawing/2014/main" id="{F8D03AA1-B493-CF43-9DE1-59DA4787B9F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74475" y="4227755"/>
            <a:ext cx="2817525" cy="2630245"/>
          </a:xfrm>
          <a:prstGeom prst="rect">
            <a:avLst/>
          </a:prstGeom>
        </p:spPr>
      </p:pic>
    </p:spTree>
    <p:extLst>
      <p:ext uri="{BB962C8B-B14F-4D97-AF65-F5344CB8AC3E}">
        <p14:creationId xmlns:p14="http://schemas.microsoft.com/office/powerpoint/2010/main" val="3670756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p:nvPr>
        </p:nvSpPr>
        <p:spPr>
          <a:xfrm>
            <a:off x="192088" y="188913"/>
            <a:ext cx="11807825" cy="6480175"/>
          </a:xfrm>
          <a:solidFill>
            <a:schemeClr val="accent5"/>
          </a:solidFill>
        </p:spPr>
        <p:txBody>
          <a:bodyPr/>
          <a:lstStyle/>
          <a:p>
            <a:r>
              <a:rPr lang="sv-SE" noProof="0" dirty="0"/>
              <a:t>Klicka på ikonen för att lägga till en bild</a:t>
            </a:r>
          </a:p>
        </p:txBody>
      </p:sp>
      <p:sp>
        <p:nvSpPr>
          <p:cNvPr id="3" name="Rubrik 1">
            <a:extLst>
              <a:ext uri="{FF2B5EF4-FFF2-40B4-BE49-F238E27FC236}">
                <a16:creationId xmlns:a16="http://schemas.microsoft.com/office/drawing/2014/main" id="{F135484C-500B-9E4C-B6F0-E6CD5D0A1E1E}"/>
              </a:ext>
            </a:extLst>
          </p:cNvPr>
          <p:cNvSpPr>
            <a:spLocks noGrp="1"/>
          </p:cNvSpPr>
          <p:nvPr>
            <p:ph type="title"/>
          </p:nvPr>
        </p:nvSpPr>
        <p:spPr>
          <a:xfrm>
            <a:off x="192088" y="-406473"/>
            <a:ext cx="9272423" cy="304699"/>
          </a:xfrm>
        </p:spPr>
        <p:txBody>
          <a:bodyPr wrap="square" lIns="0" tIns="0" rIns="0" bIns="0">
            <a:spAutoFit/>
          </a:bodyPr>
          <a:lstStyle>
            <a:lvl1pPr>
              <a:defRPr sz="2200" baseline="0">
                <a:latin typeface="Arial" panose="020B0604020202020204" pitchFamily="34" charset="0"/>
                <a:cs typeface="Arial" panose="020B0604020202020204" pitchFamily="34" charset="0"/>
              </a:defRPr>
            </a:lvl1pPr>
          </a:lstStyle>
          <a:p>
            <a:endParaRPr lang="sv-SE" noProof="0"/>
          </a:p>
        </p:txBody>
      </p:sp>
    </p:spTree>
    <p:extLst>
      <p:ext uri="{BB962C8B-B14F-4D97-AF65-F5344CB8AC3E}">
        <p14:creationId xmlns:p14="http://schemas.microsoft.com/office/powerpoint/2010/main" val="532029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 textruta liten">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BA0ABDCC-D188-2F40-92DB-269FBA094FC3}"/>
              </a:ext>
            </a:extLst>
          </p:cNvPr>
          <p:cNvSpPr>
            <a:spLocks noGrp="1"/>
          </p:cNvSpPr>
          <p:nvPr>
            <p:ph type="pic" sz="quarter" idx="10"/>
          </p:nvPr>
        </p:nvSpPr>
        <p:spPr>
          <a:xfrm>
            <a:off x="192088" y="188913"/>
            <a:ext cx="11807825" cy="6480175"/>
          </a:xfrm>
          <a:solidFill>
            <a:schemeClr val="bg2"/>
          </a:solidFill>
        </p:spPr>
        <p:txBody>
          <a:bodyPr/>
          <a:lstStyle/>
          <a:p>
            <a:r>
              <a:rPr lang="sv-SE" dirty="0"/>
              <a:t>Klicka på ikonen för att lägga till en bild</a:t>
            </a:r>
          </a:p>
        </p:txBody>
      </p:sp>
      <p:sp>
        <p:nvSpPr>
          <p:cNvPr id="5" name="Rubrik 1">
            <a:extLst>
              <a:ext uri="{FF2B5EF4-FFF2-40B4-BE49-F238E27FC236}">
                <a16:creationId xmlns:a16="http://schemas.microsoft.com/office/drawing/2014/main" id="{BC89AA35-97B1-624B-B69D-58914AF5B3AE}"/>
              </a:ext>
            </a:extLst>
          </p:cNvPr>
          <p:cNvSpPr>
            <a:spLocks noGrp="1"/>
          </p:cNvSpPr>
          <p:nvPr>
            <p:ph type="title" hasCustomPrompt="1"/>
          </p:nvPr>
        </p:nvSpPr>
        <p:spPr>
          <a:xfrm>
            <a:off x="8075612" y="4880235"/>
            <a:ext cx="4116387" cy="1205418"/>
          </a:xfrm>
          <a:solidFill>
            <a:schemeClr val="bg1"/>
          </a:solidFill>
        </p:spPr>
        <p:txBody>
          <a:bodyPr wrap="square" lIns="540000" tIns="360000" rIns="360000" bIns="468000">
            <a:spAutoFit/>
          </a:bodyPr>
          <a:lstStyle>
            <a:lvl1pPr>
              <a:lnSpc>
                <a:spcPct val="100000"/>
              </a:lnSpc>
              <a:defRPr sz="2400" baseline="0"/>
            </a:lvl1pPr>
          </a:lstStyle>
          <a:p>
            <a:r>
              <a:rPr lang="sv-SE" dirty="0"/>
              <a:t>Skriv text här</a:t>
            </a:r>
          </a:p>
        </p:txBody>
      </p:sp>
    </p:spTree>
    <p:extLst>
      <p:ext uri="{BB962C8B-B14F-4D97-AF65-F5344CB8AC3E}">
        <p14:creationId xmlns:p14="http://schemas.microsoft.com/office/powerpoint/2010/main" val="3252062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kollage">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p:nvPr>
        </p:nvSpPr>
        <p:spPr>
          <a:xfrm>
            <a:off x="192088" y="188913"/>
            <a:ext cx="3924300" cy="3240087"/>
          </a:xfrm>
        </p:spPr>
        <p:txBody>
          <a:bodyPr/>
          <a:lstStyle/>
          <a:p>
            <a:r>
              <a:rPr lang="sv-SE" dirty="0"/>
              <a:t>Klicka på ikonen för att lägga till en bild</a:t>
            </a:r>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p:nvPr>
        </p:nvSpPr>
        <p:spPr>
          <a:xfrm>
            <a:off x="4116388" y="188913"/>
            <a:ext cx="3959224" cy="3240087"/>
          </a:xfrm>
        </p:spPr>
        <p:txBody>
          <a:bodyPr/>
          <a:lstStyle/>
          <a:p>
            <a:r>
              <a:rPr lang="sv-SE" dirty="0"/>
              <a:t>Klicka på ikonen för att lägga till en bild</a:t>
            </a:r>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p:nvPr>
        </p:nvSpPr>
        <p:spPr>
          <a:xfrm>
            <a:off x="8075612" y="188913"/>
            <a:ext cx="3924302" cy="3240087"/>
          </a:xfrm>
        </p:spPr>
        <p:txBody>
          <a:bodyPr/>
          <a:lstStyle/>
          <a:p>
            <a:r>
              <a:rPr lang="sv-SE" dirty="0"/>
              <a:t>Klicka på ikonen för att lägga till en bild</a:t>
            </a:r>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p:nvPr>
        </p:nvSpPr>
        <p:spPr>
          <a:xfrm>
            <a:off x="192088" y="3428998"/>
            <a:ext cx="3924300" cy="3240087"/>
          </a:xfrm>
        </p:spPr>
        <p:txBody>
          <a:bodyPr/>
          <a:lstStyle/>
          <a:p>
            <a:r>
              <a:rPr lang="sv-SE" dirty="0"/>
              <a:t>Klicka på ikonen för att lägga till en bild</a:t>
            </a:r>
          </a:p>
        </p:txBody>
      </p:sp>
      <p:sp>
        <p:nvSpPr>
          <p:cNvPr id="16" name="Platshållare för bild 3">
            <a:extLst>
              <a:ext uri="{FF2B5EF4-FFF2-40B4-BE49-F238E27FC236}">
                <a16:creationId xmlns:a16="http://schemas.microsoft.com/office/drawing/2014/main" id="{04D25F2B-1A76-3943-8341-1E952FF295D3}"/>
              </a:ext>
            </a:extLst>
          </p:cNvPr>
          <p:cNvSpPr>
            <a:spLocks noGrp="1"/>
          </p:cNvSpPr>
          <p:nvPr>
            <p:ph type="pic" sz="quarter" idx="17"/>
          </p:nvPr>
        </p:nvSpPr>
        <p:spPr>
          <a:xfrm>
            <a:off x="4116388" y="3428997"/>
            <a:ext cx="3959224" cy="3240087"/>
          </a:xfrm>
        </p:spPr>
        <p:txBody>
          <a:bodyPr/>
          <a:lstStyle/>
          <a:p>
            <a:r>
              <a:rPr lang="sv-SE" dirty="0"/>
              <a:t>Klicka på ikonen för att lägga till en bild</a:t>
            </a:r>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p:nvPr>
        </p:nvSpPr>
        <p:spPr>
          <a:xfrm>
            <a:off x="8075612" y="3428999"/>
            <a:ext cx="3924302" cy="3240087"/>
          </a:xfrm>
        </p:spPr>
        <p:txBody>
          <a:bodyPr/>
          <a:lstStyle/>
          <a:p>
            <a:r>
              <a:rPr lang="sv-SE" dirty="0"/>
              <a:t>Klicka på ikonen för att lägga till en bild</a:t>
            </a:r>
          </a:p>
        </p:txBody>
      </p:sp>
      <p:sp>
        <p:nvSpPr>
          <p:cNvPr id="8" name="Rubrik 1">
            <a:extLst>
              <a:ext uri="{FF2B5EF4-FFF2-40B4-BE49-F238E27FC236}">
                <a16:creationId xmlns:a16="http://schemas.microsoft.com/office/drawing/2014/main" id="{D971C67A-26E8-0C4A-982B-7B5FF0696180}"/>
              </a:ext>
            </a:extLst>
          </p:cNvPr>
          <p:cNvSpPr>
            <a:spLocks noGrp="1"/>
          </p:cNvSpPr>
          <p:nvPr>
            <p:ph type="title"/>
          </p:nvPr>
        </p:nvSpPr>
        <p:spPr>
          <a:xfrm>
            <a:off x="192088" y="-406473"/>
            <a:ext cx="9266160" cy="304699"/>
          </a:xfrm>
        </p:spPr>
        <p:txBody>
          <a:bodyPr wrap="square" lIns="0" tIns="0" rIns="0" bIns="0">
            <a:spAutoFit/>
          </a:bodyPr>
          <a:lstStyle>
            <a:lvl1pPr>
              <a:defRPr sz="2200" baseline="0">
                <a:latin typeface="Arial" panose="020B0604020202020204" pitchFamily="34" charset="0"/>
                <a:cs typeface="Arial" panose="020B0604020202020204" pitchFamily="34" charset="0"/>
              </a:defRPr>
            </a:lvl1pPr>
          </a:lstStyle>
          <a:p>
            <a:endParaRPr lang="sv-SE" dirty="0"/>
          </a:p>
        </p:txBody>
      </p:sp>
    </p:spTree>
    <p:extLst>
      <p:ext uri="{BB962C8B-B14F-4D97-AF65-F5344CB8AC3E}">
        <p14:creationId xmlns:p14="http://schemas.microsoft.com/office/powerpoint/2010/main" val="621010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kollage + tex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506083C-36FA-EA41-9374-E68FDA30D00D}"/>
              </a:ext>
            </a:extLst>
          </p:cNvPr>
          <p:cNvSpPr/>
          <p:nvPr userDrawn="1"/>
        </p:nvSpPr>
        <p:spPr>
          <a:xfrm>
            <a:off x="4116388" y="3429000"/>
            <a:ext cx="3959224" cy="3240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Rubrik 2">
            <a:extLst>
              <a:ext uri="{FF2B5EF4-FFF2-40B4-BE49-F238E27FC236}">
                <a16:creationId xmlns:a16="http://schemas.microsoft.com/office/drawing/2014/main" id="{DDB3530F-65D5-CD43-82D8-FBC17205FD15}"/>
              </a:ext>
            </a:extLst>
          </p:cNvPr>
          <p:cNvSpPr>
            <a:spLocks noGrp="1"/>
          </p:cNvSpPr>
          <p:nvPr>
            <p:ph type="title"/>
          </p:nvPr>
        </p:nvSpPr>
        <p:spPr>
          <a:xfrm>
            <a:off x="4116390" y="4647274"/>
            <a:ext cx="3959223" cy="430887"/>
          </a:xfrm>
          <a:noFill/>
        </p:spPr>
        <p:txBody>
          <a:bodyPr wrap="square" lIns="468000" rIns="432000" bIns="0" anchor="ctr" anchorCtr="0">
            <a:spAutoFit/>
          </a:bodyPr>
          <a:lstStyle>
            <a:lvl1pPr>
              <a:lnSpc>
                <a:spcPct val="100000"/>
              </a:lnSpc>
              <a:defRPr sz="2800" baseline="0">
                <a:solidFill>
                  <a:schemeClr val="tx2"/>
                </a:solidFill>
              </a:defRPr>
            </a:lvl1pPr>
          </a:lstStyle>
          <a:p>
            <a:endParaRPr lang="sv-SE" dirty="0"/>
          </a:p>
        </p:txBody>
      </p:sp>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p:nvPr>
        </p:nvSpPr>
        <p:spPr>
          <a:xfrm>
            <a:off x="192088" y="188913"/>
            <a:ext cx="3924300" cy="3240087"/>
          </a:xfrm>
        </p:spPr>
        <p:txBody>
          <a:bodyPr/>
          <a:lstStyle/>
          <a:p>
            <a:r>
              <a:rPr lang="sv-SE" dirty="0"/>
              <a:t>Klicka på ikonen för att lägga till en bild</a:t>
            </a:r>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p:nvPr>
        </p:nvSpPr>
        <p:spPr>
          <a:xfrm>
            <a:off x="4116388" y="188913"/>
            <a:ext cx="3959224" cy="3240087"/>
          </a:xfrm>
        </p:spPr>
        <p:txBody>
          <a:bodyPr/>
          <a:lstStyle/>
          <a:p>
            <a:r>
              <a:rPr lang="sv-SE" dirty="0"/>
              <a:t>Klicka på ikonen för att lägga till en bild</a:t>
            </a:r>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p:nvPr>
        </p:nvSpPr>
        <p:spPr>
          <a:xfrm>
            <a:off x="8075612" y="188913"/>
            <a:ext cx="3924302" cy="3240087"/>
          </a:xfrm>
        </p:spPr>
        <p:txBody>
          <a:bodyPr/>
          <a:lstStyle/>
          <a:p>
            <a:r>
              <a:rPr lang="sv-SE" dirty="0"/>
              <a:t>Klicka på ikonen för att lägga till en bild</a:t>
            </a:r>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p:nvPr>
        </p:nvSpPr>
        <p:spPr>
          <a:xfrm>
            <a:off x="192088" y="3428998"/>
            <a:ext cx="3924300" cy="3240087"/>
          </a:xfrm>
        </p:spPr>
        <p:txBody>
          <a:bodyPr/>
          <a:lstStyle/>
          <a:p>
            <a:r>
              <a:rPr lang="sv-SE" dirty="0"/>
              <a:t>Klicka på ikonen för att lägga till en bild</a:t>
            </a:r>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p:nvPr>
        </p:nvSpPr>
        <p:spPr>
          <a:xfrm>
            <a:off x="8075612" y="3428999"/>
            <a:ext cx="3924302" cy="3240087"/>
          </a:xfrm>
        </p:spPr>
        <p:txBody>
          <a:bodyPr/>
          <a:lstStyle/>
          <a:p>
            <a:r>
              <a:rPr lang="sv-SE" dirty="0"/>
              <a:t>Klicka på ikonen för att lägga till en bild</a:t>
            </a:r>
          </a:p>
        </p:txBody>
      </p:sp>
    </p:spTree>
    <p:extLst>
      <p:ext uri="{BB962C8B-B14F-4D97-AF65-F5344CB8AC3E}">
        <p14:creationId xmlns:p14="http://schemas.microsoft.com/office/powerpoint/2010/main" val="2578085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dkollage + text mör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506083C-36FA-EA41-9374-E68FDA30D00D}"/>
              </a:ext>
            </a:extLst>
          </p:cNvPr>
          <p:cNvSpPr/>
          <p:nvPr userDrawn="1"/>
        </p:nvSpPr>
        <p:spPr>
          <a:xfrm>
            <a:off x="4116388" y="3429000"/>
            <a:ext cx="3959224" cy="3240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ubrik 2">
            <a:extLst>
              <a:ext uri="{FF2B5EF4-FFF2-40B4-BE49-F238E27FC236}">
                <a16:creationId xmlns:a16="http://schemas.microsoft.com/office/drawing/2014/main" id="{3E1C5BC2-1B5A-DA4F-A220-7E22547FE67A}"/>
              </a:ext>
            </a:extLst>
          </p:cNvPr>
          <p:cNvSpPr>
            <a:spLocks noGrp="1"/>
          </p:cNvSpPr>
          <p:nvPr>
            <p:ph type="title"/>
          </p:nvPr>
        </p:nvSpPr>
        <p:spPr>
          <a:xfrm>
            <a:off x="4116390" y="4647274"/>
            <a:ext cx="3959223" cy="430887"/>
          </a:xfrm>
          <a:noFill/>
        </p:spPr>
        <p:txBody>
          <a:bodyPr wrap="square" lIns="468000" rIns="432000" bIns="0" anchor="ctr" anchorCtr="0">
            <a:spAutoFit/>
          </a:bodyPr>
          <a:lstStyle>
            <a:lvl1pPr>
              <a:lnSpc>
                <a:spcPct val="100000"/>
              </a:lnSpc>
              <a:defRPr sz="2800">
                <a:solidFill>
                  <a:schemeClr val="bg1"/>
                </a:solidFill>
              </a:defRPr>
            </a:lvl1pPr>
          </a:lstStyle>
          <a:p>
            <a:endParaRPr lang="sv-SE" dirty="0"/>
          </a:p>
        </p:txBody>
      </p:sp>
      <p:sp>
        <p:nvSpPr>
          <p:cNvPr id="4" name="Platshållare för bild 3">
            <a:extLst>
              <a:ext uri="{FF2B5EF4-FFF2-40B4-BE49-F238E27FC236}">
                <a16:creationId xmlns:a16="http://schemas.microsoft.com/office/drawing/2014/main" id="{B3015678-1B21-F548-AB9E-9C139C0F751E}"/>
              </a:ext>
            </a:extLst>
          </p:cNvPr>
          <p:cNvSpPr>
            <a:spLocks noGrp="1"/>
          </p:cNvSpPr>
          <p:nvPr>
            <p:ph type="pic" sz="quarter" idx="10"/>
          </p:nvPr>
        </p:nvSpPr>
        <p:spPr>
          <a:xfrm>
            <a:off x="192088" y="188913"/>
            <a:ext cx="3924300" cy="3240087"/>
          </a:xfrm>
        </p:spPr>
        <p:txBody>
          <a:bodyPr/>
          <a:lstStyle/>
          <a:p>
            <a:r>
              <a:rPr lang="sv-SE" dirty="0"/>
              <a:t>Klicka på ikonen för att lägga till en bild</a:t>
            </a:r>
          </a:p>
        </p:txBody>
      </p:sp>
      <p:sp>
        <p:nvSpPr>
          <p:cNvPr id="5" name="Platshållare för bild 3">
            <a:extLst>
              <a:ext uri="{FF2B5EF4-FFF2-40B4-BE49-F238E27FC236}">
                <a16:creationId xmlns:a16="http://schemas.microsoft.com/office/drawing/2014/main" id="{8AF7B282-EE79-CC45-BF9C-0671C9A487DD}"/>
              </a:ext>
            </a:extLst>
          </p:cNvPr>
          <p:cNvSpPr>
            <a:spLocks noGrp="1"/>
          </p:cNvSpPr>
          <p:nvPr>
            <p:ph type="pic" sz="quarter" idx="11"/>
          </p:nvPr>
        </p:nvSpPr>
        <p:spPr>
          <a:xfrm>
            <a:off x="4116388" y="188913"/>
            <a:ext cx="3959224" cy="3240087"/>
          </a:xfrm>
        </p:spPr>
        <p:txBody>
          <a:bodyPr/>
          <a:lstStyle/>
          <a:p>
            <a:r>
              <a:rPr lang="sv-SE" dirty="0"/>
              <a:t>Klicka på ikonen för att lägga till en bild</a:t>
            </a:r>
          </a:p>
        </p:txBody>
      </p:sp>
      <p:sp>
        <p:nvSpPr>
          <p:cNvPr id="6" name="Platshållare för bild 3">
            <a:extLst>
              <a:ext uri="{FF2B5EF4-FFF2-40B4-BE49-F238E27FC236}">
                <a16:creationId xmlns:a16="http://schemas.microsoft.com/office/drawing/2014/main" id="{F692A12B-7004-EE49-9971-D747A70447CA}"/>
              </a:ext>
            </a:extLst>
          </p:cNvPr>
          <p:cNvSpPr>
            <a:spLocks noGrp="1"/>
          </p:cNvSpPr>
          <p:nvPr>
            <p:ph type="pic" sz="quarter" idx="12"/>
          </p:nvPr>
        </p:nvSpPr>
        <p:spPr>
          <a:xfrm>
            <a:off x="8075612" y="188913"/>
            <a:ext cx="3924302" cy="3240087"/>
          </a:xfrm>
        </p:spPr>
        <p:txBody>
          <a:bodyPr/>
          <a:lstStyle/>
          <a:p>
            <a:r>
              <a:rPr lang="sv-SE" dirty="0"/>
              <a:t>Klicka på ikonen för att lägga till en bild</a:t>
            </a:r>
          </a:p>
        </p:txBody>
      </p:sp>
      <p:sp>
        <p:nvSpPr>
          <p:cNvPr id="15" name="Platshållare för bild 3">
            <a:extLst>
              <a:ext uri="{FF2B5EF4-FFF2-40B4-BE49-F238E27FC236}">
                <a16:creationId xmlns:a16="http://schemas.microsoft.com/office/drawing/2014/main" id="{0DB67BB7-8CB4-5046-8AC2-E508709ACA09}"/>
              </a:ext>
            </a:extLst>
          </p:cNvPr>
          <p:cNvSpPr>
            <a:spLocks noGrp="1"/>
          </p:cNvSpPr>
          <p:nvPr>
            <p:ph type="pic" sz="quarter" idx="16"/>
          </p:nvPr>
        </p:nvSpPr>
        <p:spPr>
          <a:xfrm>
            <a:off x="192088" y="3428998"/>
            <a:ext cx="3924300" cy="3240087"/>
          </a:xfrm>
        </p:spPr>
        <p:txBody>
          <a:bodyPr/>
          <a:lstStyle/>
          <a:p>
            <a:r>
              <a:rPr lang="sv-SE" dirty="0"/>
              <a:t>Klicka på ikonen för att lägga till en bild</a:t>
            </a:r>
          </a:p>
        </p:txBody>
      </p:sp>
      <p:sp>
        <p:nvSpPr>
          <p:cNvPr id="14" name="Platshållare för bild 3">
            <a:extLst>
              <a:ext uri="{FF2B5EF4-FFF2-40B4-BE49-F238E27FC236}">
                <a16:creationId xmlns:a16="http://schemas.microsoft.com/office/drawing/2014/main" id="{7D21BC8F-843D-4545-8437-C52123F558EE}"/>
              </a:ext>
            </a:extLst>
          </p:cNvPr>
          <p:cNvSpPr>
            <a:spLocks noGrp="1"/>
          </p:cNvSpPr>
          <p:nvPr>
            <p:ph type="pic" sz="quarter" idx="15"/>
          </p:nvPr>
        </p:nvSpPr>
        <p:spPr>
          <a:xfrm>
            <a:off x="8075612" y="3428999"/>
            <a:ext cx="3924302" cy="3240087"/>
          </a:xfrm>
        </p:spPr>
        <p:txBody>
          <a:bodyPr/>
          <a:lstStyle/>
          <a:p>
            <a:r>
              <a:rPr lang="sv-SE" dirty="0"/>
              <a:t>Klicka på ikonen för att lägga till en bild</a:t>
            </a:r>
          </a:p>
        </p:txBody>
      </p:sp>
    </p:spTree>
    <p:extLst>
      <p:ext uri="{BB962C8B-B14F-4D97-AF65-F5344CB8AC3E}">
        <p14:creationId xmlns:p14="http://schemas.microsoft.com/office/powerpoint/2010/main" val="1319432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C6AFE9-4DD4-AAA2-4640-360E31A89EB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10B40B9-9DE1-4D33-BC40-CB4B903DC6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2B37858-B449-C056-221A-EF77D2845208}"/>
              </a:ext>
            </a:extLst>
          </p:cNvPr>
          <p:cNvSpPr>
            <a:spLocks noGrp="1"/>
          </p:cNvSpPr>
          <p:nvPr>
            <p:ph type="dt" sz="half" idx="10"/>
          </p:nvPr>
        </p:nvSpPr>
        <p:spPr/>
        <p:txBody>
          <a:bodyPr/>
          <a:lstStyle/>
          <a:p>
            <a:fld id="{83D327E4-C1B4-4A75-96D5-EABF1FFA21D2}"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B69F5B46-838D-93FF-E4DE-6E94CE2634EF}"/>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41B227D1-99A7-1700-2959-BF2C03DC9A49}"/>
              </a:ext>
            </a:extLst>
          </p:cNvPr>
          <p:cNvSpPr>
            <a:spLocks noGrp="1"/>
          </p:cNvSpPr>
          <p:nvPr>
            <p:ph type="sldNum" sz="quarter" idx="12"/>
          </p:nvPr>
        </p:nvSpPr>
        <p:spPr/>
        <p:txBody>
          <a:bodyPr/>
          <a:lstStyle/>
          <a:p>
            <a:fld id="{40D559C1-CD86-45E0-91B7-CEF0E8731BB7}" type="slidenum">
              <a:rPr lang="sv-SE" smtClean="0"/>
              <a:t>‹#›</a:t>
            </a:fld>
            <a:endParaRPr lang="sv-SE" dirty="0"/>
          </a:p>
        </p:txBody>
      </p:sp>
    </p:spTree>
    <p:extLst>
      <p:ext uri="{BB962C8B-B14F-4D97-AF65-F5344CB8AC3E}">
        <p14:creationId xmlns:p14="http://schemas.microsoft.com/office/powerpoint/2010/main" val="2764857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F93EA6-620C-E30D-2680-C186E1D2A61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041646C-BE67-F851-F01D-DE532F6D2E4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149B396-2459-C423-38F8-23F83442BEB4}"/>
              </a:ext>
            </a:extLst>
          </p:cNvPr>
          <p:cNvSpPr>
            <a:spLocks noGrp="1"/>
          </p:cNvSpPr>
          <p:nvPr>
            <p:ph type="dt" sz="half" idx="10"/>
          </p:nvPr>
        </p:nvSpPr>
        <p:spPr/>
        <p:txBody>
          <a:bodyPr/>
          <a:lstStyle/>
          <a:p>
            <a:fld id="{83D327E4-C1B4-4A75-96D5-EABF1FFA21D2}"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A3941D37-AE9C-96B9-6434-B79F35C36C21}"/>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645E77BE-76CF-9734-C4C1-E72F55243398}"/>
              </a:ext>
            </a:extLst>
          </p:cNvPr>
          <p:cNvSpPr>
            <a:spLocks noGrp="1"/>
          </p:cNvSpPr>
          <p:nvPr>
            <p:ph type="sldNum" sz="quarter" idx="12"/>
          </p:nvPr>
        </p:nvSpPr>
        <p:spPr/>
        <p:txBody>
          <a:bodyPr/>
          <a:lstStyle/>
          <a:p>
            <a:fld id="{40D559C1-CD86-45E0-91B7-CEF0E8731BB7}" type="slidenum">
              <a:rPr lang="sv-SE" smtClean="0"/>
              <a:t>‹#›</a:t>
            </a:fld>
            <a:endParaRPr lang="sv-SE" dirty="0"/>
          </a:p>
        </p:txBody>
      </p:sp>
    </p:spTree>
    <p:extLst>
      <p:ext uri="{BB962C8B-B14F-4D97-AF65-F5344CB8AC3E}">
        <p14:creationId xmlns:p14="http://schemas.microsoft.com/office/powerpoint/2010/main" val="716688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48584F-D64C-61A7-0CD3-2DD099B1A8A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84E8FE6-F962-1BEA-BD44-1EAF7060B2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B787E74-6B60-4EFA-2BC9-555733461EFE}"/>
              </a:ext>
            </a:extLst>
          </p:cNvPr>
          <p:cNvSpPr>
            <a:spLocks noGrp="1"/>
          </p:cNvSpPr>
          <p:nvPr>
            <p:ph type="dt" sz="half" idx="10"/>
          </p:nvPr>
        </p:nvSpPr>
        <p:spPr/>
        <p:txBody>
          <a:bodyPr/>
          <a:lstStyle/>
          <a:p>
            <a:fld id="{83D327E4-C1B4-4A75-96D5-EABF1FFA21D2}"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B4F876BB-AEED-0AC4-7D35-59C9B888A269}"/>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15F9A774-A025-60C0-7A6D-CB2A7522489F}"/>
              </a:ext>
            </a:extLst>
          </p:cNvPr>
          <p:cNvSpPr>
            <a:spLocks noGrp="1"/>
          </p:cNvSpPr>
          <p:nvPr>
            <p:ph type="sldNum" sz="quarter" idx="12"/>
          </p:nvPr>
        </p:nvSpPr>
        <p:spPr/>
        <p:txBody>
          <a:bodyPr/>
          <a:lstStyle/>
          <a:p>
            <a:fld id="{40D559C1-CD86-45E0-91B7-CEF0E8731BB7}" type="slidenum">
              <a:rPr lang="sv-SE" smtClean="0"/>
              <a:t>‹#›</a:t>
            </a:fld>
            <a:endParaRPr lang="sv-SE" dirty="0"/>
          </a:p>
        </p:txBody>
      </p:sp>
    </p:spTree>
    <p:extLst>
      <p:ext uri="{BB962C8B-B14F-4D97-AF65-F5344CB8AC3E}">
        <p14:creationId xmlns:p14="http://schemas.microsoft.com/office/powerpoint/2010/main" val="773039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8A4B94-0594-A4C7-B585-5A34A8C1A8C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A3C3EAB-8A4A-849D-2B78-A57A0AB46A86}"/>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84E12A4-0EEE-2E13-FEFA-4BC3D69D394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E5A871D-0789-E878-7E4B-CC7492EA29B9}"/>
              </a:ext>
            </a:extLst>
          </p:cNvPr>
          <p:cNvSpPr>
            <a:spLocks noGrp="1"/>
          </p:cNvSpPr>
          <p:nvPr>
            <p:ph type="dt" sz="half" idx="10"/>
          </p:nvPr>
        </p:nvSpPr>
        <p:spPr/>
        <p:txBody>
          <a:bodyPr/>
          <a:lstStyle/>
          <a:p>
            <a:fld id="{83D327E4-C1B4-4A75-96D5-EABF1FFA21D2}" type="datetimeFigureOut">
              <a:rPr lang="sv-SE" smtClean="0"/>
              <a:t>2024-01-26</a:t>
            </a:fld>
            <a:endParaRPr lang="sv-SE" dirty="0"/>
          </a:p>
        </p:txBody>
      </p:sp>
      <p:sp>
        <p:nvSpPr>
          <p:cNvPr id="6" name="Platshållare för sidfot 5">
            <a:extLst>
              <a:ext uri="{FF2B5EF4-FFF2-40B4-BE49-F238E27FC236}">
                <a16:creationId xmlns:a16="http://schemas.microsoft.com/office/drawing/2014/main" id="{F6FA5951-738D-911E-548E-72AA46305AF1}"/>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05961EAC-D6E2-6AD6-22EF-696A20BFF39C}"/>
              </a:ext>
            </a:extLst>
          </p:cNvPr>
          <p:cNvSpPr>
            <a:spLocks noGrp="1"/>
          </p:cNvSpPr>
          <p:nvPr>
            <p:ph type="sldNum" sz="quarter" idx="12"/>
          </p:nvPr>
        </p:nvSpPr>
        <p:spPr/>
        <p:txBody>
          <a:bodyPr/>
          <a:lstStyle/>
          <a:p>
            <a:fld id="{40D559C1-CD86-45E0-91B7-CEF0E8731BB7}" type="slidenum">
              <a:rPr lang="sv-SE" smtClean="0"/>
              <a:t>‹#›</a:t>
            </a:fld>
            <a:endParaRPr lang="sv-SE" dirty="0"/>
          </a:p>
        </p:txBody>
      </p:sp>
    </p:spTree>
    <p:extLst>
      <p:ext uri="{BB962C8B-B14F-4D97-AF65-F5344CB8AC3E}">
        <p14:creationId xmlns:p14="http://schemas.microsoft.com/office/powerpoint/2010/main" val="243849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BD69F9-FF1B-96DE-32CC-03E05DF8961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35AFF82-5B63-15AD-CDDC-A0946496B7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EB43590-B5BE-EF25-F3E2-3EC059CB1616}"/>
              </a:ext>
            </a:extLst>
          </p:cNvPr>
          <p:cNvSpPr>
            <a:spLocks noGrp="1"/>
          </p:cNvSpPr>
          <p:nvPr>
            <p:ph type="dt" sz="half" idx="10"/>
          </p:nvPr>
        </p:nvSpPr>
        <p:spPr/>
        <p:txBody>
          <a:bodyPr/>
          <a:lstStyle/>
          <a:p>
            <a:fld id="{AE76F33F-3009-4583-A535-A9D08BF194F5}"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3C8FF663-F143-6765-DE68-F7E3176770C6}"/>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37F64D24-BA61-6897-E8F0-1BF502841FA8}"/>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935919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797AE2-AA8D-B60C-35BF-F184D47CCD3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7265066-D290-E14C-542C-6042EACA04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B0F3D23-867D-180D-7882-95097D9B073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5BC05E8-2167-85AE-7D19-0913A19095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573ADE6-892A-07ED-3CE4-D0A53718000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C2CC1E8-2150-B91A-A807-AC9DB2223D03}"/>
              </a:ext>
            </a:extLst>
          </p:cNvPr>
          <p:cNvSpPr>
            <a:spLocks noGrp="1"/>
          </p:cNvSpPr>
          <p:nvPr>
            <p:ph type="dt" sz="half" idx="10"/>
          </p:nvPr>
        </p:nvSpPr>
        <p:spPr/>
        <p:txBody>
          <a:bodyPr/>
          <a:lstStyle/>
          <a:p>
            <a:fld id="{83D327E4-C1B4-4A75-96D5-EABF1FFA21D2}" type="datetimeFigureOut">
              <a:rPr lang="sv-SE" smtClean="0"/>
              <a:t>2024-01-26</a:t>
            </a:fld>
            <a:endParaRPr lang="sv-SE" dirty="0"/>
          </a:p>
        </p:txBody>
      </p:sp>
      <p:sp>
        <p:nvSpPr>
          <p:cNvPr id="8" name="Platshållare för sidfot 7">
            <a:extLst>
              <a:ext uri="{FF2B5EF4-FFF2-40B4-BE49-F238E27FC236}">
                <a16:creationId xmlns:a16="http://schemas.microsoft.com/office/drawing/2014/main" id="{91DA11BE-2620-D05A-D6BC-A33681704EBE}"/>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91DD33D1-EABB-2AE2-5AB4-642FD19E3C3E}"/>
              </a:ext>
            </a:extLst>
          </p:cNvPr>
          <p:cNvSpPr>
            <a:spLocks noGrp="1"/>
          </p:cNvSpPr>
          <p:nvPr>
            <p:ph type="sldNum" sz="quarter" idx="12"/>
          </p:nvPr>
        </p:nvSpPr>
        <p:spPr/>
        <p:txBody>
          <a:bodyPr/>
          <a:lstStyle/>
          <a:p>
            <a:fld id="{40D559C1-CD86-45E0-91B7-CEF0E8731BB7}" type="slidenum">
              <a:rPr lang="sv-SE" smtClean="0"/>
              <a:t>‹#›</a:t>
            </a:fld>
            <a:endParaRPr lang="sv-SE" dirty="0"/>
          </a:p>
        </p:txBody>
      </p:sp>
    </p:spTree>
    <p:extLst>
      <p:ext uri="{BB962C8B-B14F-4D97-AF65-F5344CB8AC3E}">
        <p14:creationId xmlns:p14="http://schemas.microsoft.com/office/powerpoint/2010/main" val="3897010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8F7B41-3DE2-1C85-082E-8C3EC0D9F7D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D9D4E6B-7AF2-D346-95E2-DAE10DC900A2}"/>
              </a:ext>
            </a:extLst>
          </p:cNvPr>
          <p:cNvSpPr>
            <a:spLocks noGrp="1"/>
          </p:cNvSpPr>
          <p:nvPr>
            <p:ph type="dt" sz="half" idx="10"/>
          </p:nvPr>
        </p:nvSpPr>
        <p:spPr/>
        <p:txBody>
          <a:bodyPr/>
          <a:lstStyle/>
          <a:p>
            <a:fld id="{83D327E4-C1B4-4A75-96D5-EABF1FFA21D2}" type="datetimeFigureOut">
              <a:rPr lang="sv-SE" smtClean="0"/>
              <a:t>2024-01-26</a:t>
            </a:fld>
            <a:endParaRPr lang="sv-SE" dirty="0"/>
          </a:p>
        </p:txBody>
      </p:sp>
      <p:sp>
        <p:nvSpPr>
          <p:cNvPr id="4" name="Platshållare för sidfot 3">
            <a:extLst>
              <a:ext uri="{FF2B5EF4-FFF2-40B4-BE49-F238E27FC236}">
                <a16:creationId xmlns:a16="http://schemas.microsoft.com/office/drawing/2014/main" id="{227C7B88-4954-6C2C-1B5E-29CD5F330137}"/>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C179D81-85D7-2886-8AD7-5A49E51625FA}"/>
              </a:ext>
            </a:extLst>
          </p:cNvPr>
          <p:cNvSpPr>
            <a:spLocks noGrp="1"/>
          </p:cNvSpPr>
          <p:nvPr>
            <p:ph type="sldNum" sz="quarter" idx="12"/>
          </p:nvPr>
        </p:nvSpPr>
        <p:spPr/>
        <p:txBody>
          <a:bodyPr/>
          <a:lstStyle/>
          <a:p>
            <a:fld id="{40D559C1-CD86-45E0-91B7-CEF0E8731BB7}" type="slidenum">
              <a:rPr lang="sv-SE" smtClean="0"/>
              <a:t>‹#›</a:t>
            </a:fld>
            <a:endParaRPr lang="sv-SE" dirty="0"/>
          </a:p>
        </p:txBody>
      </p:sp>
    </p:spTree>
    <p:extLst>
      <p:ext uri="{BB962C8B-B14F-4D97-AF65-F5344CB8AC3E}">
        <p14:creationId xmlns:p14="http://schemas.microsoft.com/office/powerpoint/2010/main" val="2610293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13702B6-A09A-F1A3-B048-A2223AE9F394}"/>
              </a:ext>
            </a:extLst>
          </p:cNvPr>
          <p:cNvSpPr>
            <a:spLocks noGrp="1"/>
          </p:cNvSpPr>
          <p:nvPr>
            <p:ph type="dt" sz="half" idx="10"/>
          </p:nvPr>
        </p:nvSpPr>
        <p:spPr/>
        <p:txBody>
          <a:bodyPr/>
          <a:lstStyle/>
          <a:p>
            <a:fld id="{83D327E4-C1B4-4A75-96D5-EABF1FFA21D2}" type="datetimeFigureOut">
              <a:rPr lang="sv-SE" smtClean="0"/>
              <a:t>2024-01-26</a:t>
            </a:fld>
            <a:endParaRPr lang="sv-SE" dirty="0"/>
          </a:p>
        </p:txBody>
      </p:sp>
      <p:sp>
        <p:nvSpPr>
          <p:cNvPr id="3" name="Platshållare för sidfot 2">
            <a:extLst>
              <a:ext uri="{FF2B5EF4-FFF2-40B4-BE49-F238E27FC236}">
                <a16:creationId xmlns:a16="http://schemas.microsoft.com/office/drawing/2014/main" id="{D184B0AC-0B03-91C2-723D-15FE9A3AE2B0}"/>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E92B815C-6AC7-C01D-2C9B-E8EDAB2C8446}"/>
              </a:ext>
            </a:extLst>
          </p:cNvPr>
          <p:cNvSpPr>
            <a:spLocks noGrp="1"/>
          </p:cNvSpPr>
          <p:nvPr>
            <p:ph type="sldNum" sz="quarter" idx="12"/>
          </p:nvPr>
        </p:nvSpPr>
        <p:spPr/>
        <p:txBody>
          <a:bodyPr/>
          <a:lstStyle/>
          <a:p>
            <a:fld id="{40D559C1-CD86-45E0-91B7-CEF0E8731BB7}" type="slidenum">
              <a:rPr lang="sv-SE" smtClean="0"/>
              <a:t>‹#›</a:t>
            </a:fld>
            <a:endParaRPr lang="sv-SE" dirty="0"/>
          </a:p>
        </p:txBody>
      </p:sp>
    </p:spTree>
    <p:extLst>
      <p:ext uri="{BB962C8B-B14F-4D97-AF65-F5344CB8AC3E}">
        <p14:creationId xmlns:p14="http://schemas.microsoft.com/office/powerpoint/2010/main" val="676796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EBCB34-C645-CDAB-A75F-6E69B744FC0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2779B26-8A48-75BE-4695-A702B69366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47C0E47-60BF-FFDE-0B49-46E17DA3C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DDFD567-8704-711C-F8D6-AB16D9343AE9}"/>
              </a:ext>
            </a:extLst>
          </p:cNvPr>
          <p:cNvSpPr>
            <a:spLocks noGrp="1"/>
          </p:cNvSpPr>
          <p:nvPr>
            <p:ph type="dt" sz="half" idx="10"/>
          </p:nvPr>
        </p:nvSpPr>
        <p:spPr/>
        <p:txBody>
          <a:bodyPr/>
          <a:lstStyle/>
          <a:p>
            <a:fld id="{83D327E4-C1B4-4A75-96D5-EABF1FFA21D2}" type="datetimeFigureOut">
              <a:rPr lang="sv-SE" smtClean="0"/>
              <a:t>2024-01-26</a:t>
            </a:fld>
            <a:endParaRPr lang="sv-SE" dirty="0"/>
          </a:p>
        </p:txBody>
      </p:sp>
      <p:sp>
        <p:nvSpPr>
          <p:cNvPr id="6" name="Platshållare för sidfot 5">
            <a:extLst>
              <a:ext uri="{FF2B5EF4-FFF2-40B4-BE49-F238E27FC236}">
                <a16:creationId xmlns:a16="http://schemas.microsoft.com/office/drawing/2014/main" id="{1C1C664E-FE57-59B6-7930-1F73AA05BE11}"/>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194416E4-750E-8717-B8CA-26DDA9806C74}"/>
              </a:ext>
            </a:extLst>
          </p:cNvPr>
          <p:cNvSpPr>
            <a:spLocks noGrp="1"/>
          </p:cNvSpPr>
          <p:nvPr>
            <p:ph type="sldNum" sz="quarter" idx="12"/>
          </p:nvPr>
        </p:nvSpPr>
        <p:spPr/>
        <p:txBody>
          <a:bodyPr/>
          <a:lstStyle/>
          <a:p>
            <a:fld id="{40D559C1-CD86-45E0-91B7-CEF0E8731BB7}" type="slidenum">
              <a:rPr lang="sv-SE" smtClean="0"/>
              <a:t>‹#›</a:t>
            </a:fld>
            <a:endParaRPr lang="sv-SE" dirty="0"/>
          </a:p>
        </p:txBody>
      </p:sp>
    </p:spTree>
    <p:extLst>
      <p:ext uri="{BB962C8B-B14F-4D97-AF65-F5344CB8AC3E}">
        <p14:creationId xmlns:p14="http://schemas.microsoft.com/office/powerpoint/2010/main" val="9788822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74F06D-3BF4-0646-E1BF-72AABD05DF3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C74F194-60F8-1610-2D34-3999E1C1C6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7074985B-4071-3C8E-8D4E-58419C85E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2881782-F921-3850-2D8B-4A973CF5DEAA}"/>
              </a:ext>
            </a:extLst>
          </p:cNvPr>
          <p:cNvSpPr>
            <a:spLocks noGrp="1"/>
          </p:cNvSpPr>
          <p:nvPr>
            <p:ph type="dt" sz="half" idx="10"/>
          </p:nvPr>
        </p:nvSpPr>
        <p:spPr/>
        <p:txBody>
          <a:bodyPr/>
          <a:lstStyle/>
          <a:p>
            <a:fld id="{83D327E4-C1B4-4A75-96D5-EABF1FFA21D2}" type="datetimeFigureOut">
              <a:rPr lang="sv-SE" smtClean="0"/>
              <a:t>2024-01-26</a:t>
            </a:fld>
            <a:endParaRPr lang="sv-SE" dirty="0"/>
          </a:p>
        </p:txBody>
      </p:sp>
      <p:sp>
        <p:nvSpPr>
          <p:cNvPr id="6" name="Platshållare för sidfot 5">
            <a:extLst>
              <a:ext uri="{FF2B5EF4-FFF2-40B4-BE49-F238E27FC236}">
                <a16:creationId xmlns:a16="http://schemas.microsoft.com/office/drawing/2014/main" id="{8821B1B5-680D-A5EB-BB50-78E56533CD89}"/>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3EC26437-BDAB-7215-8F84-15FB26CA367E}"/>
              </a:ext>
            </a:extLst>
          </p:cNvPr>
          <p:cNvSpPr>
            <a:spLocks noGrp="1"/>
          </p:cNvSpPr>
          <p:nvPr>
            <p:ph type="sldNum" sz="quarter" idx="12"/>
          </p:nvPr>
        </p:nvSpPr>
        <p:spPr/>
        <p:txBody>
          <a:bodyPr/>
          <a:lstStyle/>
          <a:p>
            <a:fld id="{40D559C1-CD86-45E0-91B7-CEF0E8731BB7}" type="slidenum">
              <a:rPr lang="sv-SE" smtClean="0"/>
              <a:t>‹#›</a:t>
            </a:fld>
            <a:endParaRPr lang="sv-SE" dirty="0"/>
          </a:p>
        </p:txBody>
      </p:sp>
    </p:spTree>
    <p:extLst>
      <p:ext uri="{BB962C8B-B14F-4D97-AF65-F5344CB8AC3E}">
        <p14:creationId xmlns:p14="http://schemas.microsoft.com/office/powerpoint/2010/main" val="230909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FBE19D-29FB-15AA-1DF8-34FC03F4898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C6AAC98-2B2E-243B-7A71-06841D0BA6C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B754DB-3D07-A520-CA4A-D8119B69DBC1}"/>
              </a:ext>
            </a:extLst>
          </p:cNvPr>
          <p:cNvSpPr>
            <a:spLocks noGrp="1"/>
          </p:cNvSpPr>
          <p:nvPr>
            <p:ph type="dt" sz="half" idx="10"/>
          </p:nvPr>
        </p:nvSpPr>
        <p:spPr/>
        <p:txBody>
          <a:bodyPr/>
          <a:lstStyle/>
          <a:p>
            <a:fld id="{83D327E4-C1B4-4A75-96D5-EABF1FFA21D2}"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1320DA36-E729-33F3-350E-68F11F06764E}"/>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20134E88-50EF-35EF-9201-A98BC5F40944}"/>
              </a:ext>
            </a:extLst>
          </p:cNvPr>
          <p:cNvSpPr>
            <a:spLocks noGrp="1"/>
          </p:cNvSpPr>
          <p:nvPr>
            <p:ph type="sldNum" sz="quarter" idx="12"/>
          </p:nvPr>
        </p:nvSpPr>
        <p:spPr/>
        <p:txBody>
          <a:bodyPr/>
          <a:lstStyle/>
          <a:p>
            <a:fld id="{40D559C1-CD86-45E0-91B7-CEF0E8731BB7}" type="slidenum">
              <a:rPr lang="sv-SE" smtClean="0"/>
              <a:t>‹#›</a:t>
            </a:fld>
            <a:endParaRPr lang="sv-SE" dirty="0"/>
          </a:p>
        </p:txBody>
      </p:sp>
    </p:spTree>
    <p:extLst>
      <p:ext uri="{BB962C8B-B14F-4D97-AF65-F5344CB8AC3E}">
        <p14:creationId xmlns:p14="http://schemas.microsoft.com/office/powerpoint/2010/main" val="3322278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4502D46-81C1-BA61-C7B9-DCBF297E6A6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B15C485-2A18-0313-F091-E5FBA18D55C9}"/>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45486D6-8F14-33D5-A373-365D7F33E00A}"/>
              </a:ext>
            </a:extLst>
          </p:cNvPr>
          <p:cNvSpPr>
            <a:spLocks noGrp="1"/>
          </p:cNvSpPr>
          <p:nvPr>
            <p:ph type="dt" sz="half" idx="10"/>
          </p:nvPr>
        </p:nvSpPr>
        <p:spPr/>
        <p:txBody>
          <a:bodyPr/>
          <a:lstStyle/>
          <a:p>
            <a:fld id="{83D327E4-C1B4-4A75-96D5-EABF1FFA21D2}"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39B50C79-E72F-D6F8-E5E3-EAFD0F50B566}"/>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BB35C78E-40CC-6280-44AC-4851CC581D7E}"/>
              </a:ext>
            </a:extLst>
          </p:cNvPr>
          <p:cNvSpPr>
            <a:spLocks noGrp="1"/>
          </p:cNvSpPr>
          <p:nvPr>
            <p:ph type="sldNum" sz="quarter" idx="12"/>
          </p:nvPr>
        </p:nvSpPr>
        <p:spPr/>
        <p:txBody>
          <a:bodyPr/>
          <a:lstStyle/>
          <a:p>
            <a:fld id="{40D559C1-CD86-45E0-91B7-CEF0E8731BB7}" type="slidenum">
              <a:rPr lang="sv-SE" smtClean="0"/>
              <a:t>‹#›</a:t>
            </a:fld>
            <a:endParaRPr lang="sv-SE" dirty="0"/>
          </a:p>
        </p:txBody>
      </p:sp>
    </p:spTree>
    <p:extLst>
      <p:ext uri="{BB962C8B-B14F-4D97-AF65-F5344CB8AC3E}">
        <p14:creationId xmlns:p14="http://schemas.microsoft.com/office/powerpoint/2010/main" val="2802124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6EFA1E-59D6-880A-3BAC-22798A4F2CC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0171462-FE39-822C-B6FF-4D25AD8C92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D024624-E53D-95A1-18CB-C8488894C4D7}"/>
              </a:ext>
            </a:extLst>
          </p:cNvPr>
          <p:cNvSpPr>
            <a:spLocks noGrp="1"/>
          </p:cNvSpPr>
          <p:nvPr>
            <p:ph type="dt" sz="half" idx="10"/>
          </p:nvPr>
        </p:nvSpPr>
        <p:spPr/>
        <p:txBody>
          <a:bodyPr/>
          <a:lstStyle/>
          <a:p>
            <a:fld id="{5D071C57-D363-42B2-A004-9CCCEC35522C}"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E13654E3-FB92-7DF2-3097-7212C0F54CB4}"/>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147C4932-9F3C-D771-5DD0-3B1F4912BBFC}"/>
              </a:ext>
            </a:extLst>
          </p:cNvPr>
          <p:cNvSpPr>
            <a:spLocks noGrp="1"/>
          </p:cNvSpPr>
          <p:nvPr>
            <p:ph type="sldNum" sz="quarter" idx="12"/>
          </p:nvPr>
        </p:nvSpPr>
        <p:spPr/>
        <p:txBody>
          <a:bodyPr/>
          <a:lstStyle/>
          <a:p>
            <a:fld id="{DB9634A1-A4C8-42C4-80F9-F049C40E2C6D}" type="slidenum">
              <a:rPr lang="sv-SE" smtClean="0"/>
              <a:t>‹#›</a:t>
            </a:fld>
            <a:endParaRPr lang="sv-SE" dirty="0"/>
          </a:p>
        </p:txBody>
      </p:sp>
    </p:spTree>
    <p:extLst>
      <p:ext uri="{BB962C8B-B14F-4D97-AF65-F5344CB8AC3E}">
        <p14:creationId xmlns:p14="http://schemas.microsoft.com/office/powerpoint/2010/main" val="1297156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1034DD-39B1-1F01-CF2E-BA55A908F54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67D52D8-6C16-441D-1EE0-45D97C63BE4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BA26F93-245C-78CF-9949-56596903E78A}"/>
              </a:ext>
            </a:extLst>
          </p:cNvPr>
          <p:cNvSpPr>
            <a:spLocks noGrp="1"/>
          </p:cNvSpPr>
          <p:nvPr>
            <p:ph type="dt" sz="half" idx="10"/>
          </p:nvPr>
        </p:nvSpPr>
        <p:spPr/>
        <p:txBody>
          <a:bodyPr/>
          <a:lstStyle/>
          <a:p>
            <a:fld id="{5D071C57-D363-42B2-A004-9CCCEC35522C}"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9AA3BFAE-B068-6FE0-3CF9-F2EEC8623DDF}"/>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AAF0650-5133-154E-3F99-4A14DC70030A}"/>
              </a:ext>
            </a:extLst>
          </p:cNvPr>
          <p:cNvSpPr>
            <a:spLocks noGrp="1"/>
          </p:cNvSpPr>
          <p:nvPr>
            <p:ph type="sldNum" sz="quarter" idx="12"/>
          </p:nvPr>
        </p:nvSpPr>
        <p:spPr/>
        <p:txBody>
          <a:bodyPr/>
          <a:lstStyle/>
          <a:p>
            <a:fld id="{DB9634A1-A4C8-42C4-80F9-F049C40E2C6D}" type="slidenum">
              <a:rPr lang="sv-SE" smtClean="0"/>
              <a:t>‹#›</a:t>
            </a:fld>
            <a:endParaRPr lang="sv-SE" dirty="0"/>
          </a:p>
        </p:txBody>
      </p:sp>
    </p:spTree>
    <p:extLst>
      <p:ext uri="{BB962C8B-B14F-4D97-AF65-F5344CB8AC3E}">
        <p14:creationId xmlns:p14="http://schemas.microsoft.com/office/powerpoint/2010/main" val="377680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9614E8-E66E-B218-3F2A-CCC770812B3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F8FDE27B-D88F-C1A4-93C9-BD516CCFD5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0960FBF-34FF-A573-8320-FC27F247AF50}"/>
              </a:ext>
            </a:extLst>
          </p:cNvPr>
          <p:cNvSpPr>
            <a:spLocks noGrp="1"/>
          </p:cNvSpPr>
          <p:nvPr>
            <p:ph type="dt" sz="half" idx="10"/>
          </p:nvPr>
        </p:nvSpPr>
        <p:spPr/>
        <p:txBody>
          <a:bodyPr/>
          <a:lstStyle/>
          <a:p>
            <a:fld id="{5D071C57-D363-42B2-A004-9CCCEC35522C}"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D643431B-4DD4-3104-7CA8-61236BE32617}"/>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47E9D3F9-E913-96AF-F138-B33DB9BEA530}"/>
              </a:ext>
            </a:extLst>
          </p:cNvPr>
          <p:cNvSpPr>
            <a:spLocks noGrp="1"/>
          </p:cNvSpPr>
          <p:nvPr>
            <p:ph type="sldNum" sz="quarter" idx="12"/>
          </p:nvPr>
        </p:nvSpPr>
        <p:spPr/>
        <p:txBody>
          <a:bodyPr/>
          <a:lstStyle/>
          <a:p>
            <a:fld id="{DB9634A1-A4C8-42C4-80F9-F049C40E2C6D}" type="slidenum">
              <a:rPr lang="sv-SE" smtClean="0"/>
              <a:t>‹#›</a:t>
            </a:fld>
            <a:endParaRPr lang="sv-SE" dirty="0"/>
          </a:p>
        </p:txBody>
      </p:sp>
    </p:spTree>
    <p:extLst>
      <p:ext uri="{BB962C8B-B14F-4D97-AF65-F5344CB8AC3E}">
        <p14:creationId xmlns:p14="http://schemas.microsoft.com/office/powerpoint/2010/main" val="3051814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33F7FE-B521-A082-74A4-9EFD2E975F3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993A324-6929-03BE-8756-D04B6587031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5E93B69-B262-0201-D53E-AAF973646FF3}"/>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0D9690CC-3687-4C8A-CBC6-950CBB0CF7C1}"/>
              </a:ext>
            </a:extLst>
          </p:cNvPr>
          <p:cNvSpPr>
            <a:spLocks noGrp="1"/>
          </p:cNvSpPr>
          <p:nvPr>
            <p:ph type="dt" sz="half" idx="10"/>
          </p:nvPr>
        </p:nvSpPr>
        <p:spPr/>
        <p:txBody>
          <a:bodyPr/>
          <a:lstStyle/>
          <a:p>
            <a:fld id="{AE76F33F-3009-4583-A535-A9D08BF194F5}" type="datetimeFigureOut">
              <a:rPr lang="sv-SE" smtClean="0"/>
              <a:t>2024-01-26</a:t>
            </a:fld>
            <a:endParaRPr lang="sv-SE" dirty="0"/>
          </a:p>
        </p:txBody>
      </p:sp>
      <p:sp>
        <p:nvSpPr>
          <p:cNvPr id="6" name="Platshållare för sidfot 5">
            <a:extLst>
              <a:ext uri="{FF2B5EF4-FFF2-40B4-BE49-F238E27FC236}">
                <a16:creationId xmlns:a16="http://schemas.microsoft.com/office/drawing/2014/main" id="{E04F00BD-6CEB-3A31-38FB-F89503CA1EE1}"/>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297A5F92-01D8-55D8-CB7D-D2F2969640FE}"/>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3556452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7060F8-1C20-0656-5CC2-AB231294222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79D1030-807B-6DF8-2121-80939934A35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E8BB0D6-641C-80A9-64AA-759B62C87E2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0C5902C-0B4A-145A-F84A-4948C76062E3}"/>
              </a:ext>
            </a:extLst>
          </p:cNvPr>
          <p:cNvSpPr>
            <a:spLocks noGrp="1"/>
          </p:cNvSpPr>
          <p:nvPr>
            <p:ph type="dt" sz="half" idx="10"/>
          </p:nvPr>
        </p:nvSpPr>
        <p:spPr/>
        <p:txBody>
          <a:bodyPr/>
          <a:lstStyle/>
          <a:p>
            <a:fld id="{5D071C57-D363-42B2-A004-9CCCEC35522C}" type="datetimeFigureOut">
              <a:rPr lang="sv-SE" smtClean="0"/>
              <a:t>2024-01-26</a:t>
            </a:fld>
            <a:endParaRPr lang="sv-SE" dirty="0"/>
          </a:p>
        </p:txBody>
      </p:sp>
      <p:sp>
        <p:nvSpPr>
          <p:cNvPr id="6" name="Platshållare för sidfot 5">
            <a:extLst>
              <a:ext uri="{FF2B5EF4-FFF2-40B4-BE49-F238E27FC236}">
                <a16:creationId xmlns:a16="http://schemas.microsoft.com/office/drawing/2014/main" id="{836BA10D-AB9B-5CF4-F915-DC44243EBBF9}"/>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03EE5F9F-9BE3-1ED9-85CD-948CCEF2CDD5}"/>
              </a:ext>
            </a:extLst>
          </p:cNvPr>
          <p:cNvSpPr>
            <a:spLocks noGrp="1"/>
          </p:cNvSpPr>
          <p:nvPr>
            <p:ph type="sldNum" sz="quarter" idx="12"/>
          </p:nvPr>
        </p:nvSpPr>
        <p:spPr/>
        <p:txBody>
          <a:bodyPr/>
          <a:lstStyle/>
          <a:p>
            <a:fld id="{DB9634A1-A4C8-42C4-80F9-F049C40E2C6D}" type="slidenum">
              <a:rPr lang="sv-SE" smtClean="0"/>
              <a:t>‹#›</a:t>
            </a:fld>
            <a:endParaRPr lang="sv-SE" dirty="0"/>
          </a:p>
        </p:txBody>
      </p:sp>
    </p:spTree>
    <p:extLst>
      <p:ext uri="{BB962C8B-B14F-4D97-AF65-F5344CB8AC3E}">
        <p14:creationId xmlns:p14="http://schemas.microsoft.com/office/powerpoint/2010/main" val="702596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F7B2B3-F097-D598-D0C4-769E04DBEF4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BEFC706-95CB-2495-5BEB-698D196329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5CEDE4B-5B44-4C38-B2A6-FA148083370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4603A3D-FA0F-ABB4-B4A0-6CA5FB5494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962245-75EA-C81E-D597-14A04AFADA4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C70BEC0-9E3B-4F32-1CFD-28D55F80584C}"/>
              </a:ext>
            </a:extLst>
          </p:cNvPr>
          <p:cNvSpPr>
            <a:spLocks noGrp="1"/>
          </p:cNvSpPr>
          <p:nvPr>
            <p:ph type="dt" sz="half" idx="10"/>
          </p:nvPr>
        </p:nvSpPr>
        <p:spPr/>
        <p:txBody>
          <a:bodyPr/>
          <a:lstStyle/>
          <a:p>
            <a:fld id="{5D071C57-D363-42B2-A004-9CCCEC35522C}" type="datetimeFigureOut">
              <a:rPr lang="sv-SE" smtClean="0"/>
              <a:t>2024-01-26</a:t>
            </a:fld>
            <a:endParaRPr lang="sv-SE" dirty="0"/>
          </a:p>
        </p:txBody>
      </p:sp>
      <p:sp>
        <p:nvSpPr>
          <p:cNvPr id="8" name="Platshållare för sidfot 7">
            <a:extLst>
              <a:ext uri="{FF2B5EF4-FFF2-40B4-BE49-F238E27FC236}">
                <a16:creationId xmlns:a16="http://schemas.microsoft.com/office/drawing/2014/main" id="{EEA32223-978D-0BBD-4E23-4F1CD7E5BBF1}"/>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EDB5A6A6-ABAC-1768-B655-5E0E7063089C}"/>
              </a:ext>
            </a:extLst>
          </p:cNvPr>
          <p:cNvSpPr>
            <a:spLocks noGrp="1"/>
          </p:cNvSpPr>
          <p:nvPr>
            <p:ph type="sldNum" sz="quarter" idx="12"/>
          </p:nvPr>
        </p:nvSpPr>
        <p:spPr/>
        <p:txBody>
          <a:bodyPr/>
          <a:lstStyle/>
          <a:p>
            <a:fld id="{DB9634A1-A4C8-42C4-80F9-F049C40E2C6D}" type="slidenum">
              <a:rPr lang="sv-SE" smtClean="0"/>
              <a:t>‹#›</a:t>
            </a:fld>
            <a:endParaRPr lang="sv-SE" dirty="0"/>
          </a:p>
        </p:txBody>
      </p:sp>
    </p:spTree>
    <p:extLst>
      <p:ext uri="{BB962C8B-B14F-4D97-AF65-F5344CB8AC3E}">
        <p14:creationId xmlns:p14="http://schemas.microsoft.com/office/powerpoint/2010/main" val="657038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3170EC-2C85-5FFF-54D4-2513A41A63E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1BF023B-4D50-BFAC-6230-25657CEEC75E}"/>
              </a:ext>
            </a:extLst>
          </p:cNvPr>
          <p:cNvSpPr>
            <a:spLocks noGrp="1"/>
          </p:cNvSpPr>
          <p:nvPr>
            <p:ph type="dt" sz="half" idx="10"/>
          </p:nvPr>
        </p:nvSpPr>
        <p:spPr/>
        <p:txBody>
          <a:bodyPr/>
          <a:lstStyle/>
          <a:p>
            <a:fld id="{5D071C57-D363-42B2-A004-9CCCEC35522C}" type="datetimeFigureOut">
              <a:rPr lang="sv-SE" smtClean="0"/>
              <a:t>2024-01-26</a:t>
            </a:fld>
            <a:endParaRPr lang="sv-SE" dirty="0"/>
          </a:p>
        </p:txBody>
      </p:sp>
      <p:sp>
        <p:nvSpPr>
          <p:cNvPr id="4" name="Platshållare för sidfot 3">
            <a:extLst>
              <a:ext uri="{FF2B5EF4-FFF2-40B4-BE49-F238E27FC236}">
                <a16:creationId xmlns:a16="http://schemas.microsoft.com/office/drawing/2014/main" id="{4C51613B-4E8D-FBD1-B07C-F6FDF17BB1E1}"/>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7BA32B2F-B1EE-725A-5E50-61B8768A5217}"/>
              </a:ext>
            </a:extLst>
          </p:cNvPr>
          <p:cNvSpPr>
            <a:spLocks noGrp="1"/>
          </p:cNvSpPr>
          <p:nvPr>
            <p:ph type="sldNum" sz="quarter" idx="12"/>
          </p:nvPr>
        </p:nvSpPr>
        <p:spPr/>
        <p:txBody>
          <a:bodyPr/>
          <a:lstStyle/>
          <a:p>
            <a:fld id="{DB9634A1-A4C8-42C4-80F9-F049C40E2C6D}" type="slidenum">
              <a:rPr lang="sv-SE" smtClean="0"/>
              <a:t>‹#›</a:t>
            </a:fld>
            <a:endParaRPr lang="sv-SE" dirty="0"/>
          </a:p>
        </p:txBody>
      </p:sp>
    </p:spTree>
    <p:extLst>
      <p:ext uri="{BB962C8B-B14F-4D97-AF65-F5344CB8AC3E}">
        <p14:creationId xmlns:p14="http://schemas.microsoft.com/office/powerpoint/2010/main" val="1430364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A782A97-1AEA-E4FF-DAE3-5AC23F7F96A7}"/>
              </a:ext>
            </a:extLst>
          </p:cNvPr>
          <p:cNvSpPr>
            <a:spLocks noGrp="1"/>
          </p:cNvSpPr>
          <p:nvPr>
            <p:ph type="dt" sz="half" idx="10"/>
          </p:nvPr>
        </p:nvSpPr>
        <p:spPr/>
        <p:txBody>
          <a:bodyPr/>
          <a:lstStyle/>
          <a:p>
            <a:fld id="{5D071C57-D363-42B2-A004-9CCCEC35522C}" type="datetimeFigureOut">
              <a:rPr lang="sv-SE" smtClean="0"/>
              <a:t>2024-01-26</a:t>
            </a:fld>
            <a:endParaRPr lang="sv-SE" dirty="0"/>
          </a:p>
        </p:txBody>
      </p:sp>
      <p:sp>
        <p:nvSpPr>
          <p:cNvPr id="3" name="Platshållare för sidfot 2">
            <a:extLst>
              <a:ext uri="{FF2B5EF4-FFF2-40B4-BE49-F238E27FC236}">
                <a16:creationId xmlns:a16="http://schemas.microsoft.com/office/drawing/2014/main" id="{80E1F4C1-6531-8BF6-D2DB-3354F7A6F0E1}"/>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21C9F8E8-4EF4-10E8-8023-6705FF4A4A14}"/>
              </a:ext>
            </a:extLst>
          </p:cNvPr>
          <p:cNvSpPr>
            <a:spLocks noGrp="1"/>
          </p:cNvSpPr>
          <p:nvPr>
            <p:ph type="sldNum" sz="quarter" idx="12"/>
          </p:nvPr>
        </p:nvSpPr>
        <p:spPr/>
        <p:txBody>
          <a:bodyPr/>
          <a:lstStyle/>
          <a:p>
            <a:fld id="{DB9634A1-A4C8-42C4-80F9-F049C40E2C6D}" type="slidenum">
              <a:rPr lang="sv-SE" smtClean="0"/>
              <a:t>‹#›</a:t>
            </a:fld>
            <a:endParaRPr lang="sv-SE" dirty="0"/>
          </a:p>
        </p:txBody>
      </p:sp>
    </p:spTree>
    <p:extLst>
      <p:ext uri="{BB962C8B-B14F-4D97-AF65-F5344CB8AC3E}">
        <p14:creationId xmlns:p14="http://schemas.microsoft.com/office/powerpoint/2010/main" val="1467876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44814F-9240-A528-3695-7ED5A885C58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8A7F61B-3016-B34A-0B7D-79FE16B92B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3ABBD12-93B9-C78F-D83D-CDB1B169B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68991A1-EDC0-9E76-918B-BC5DF5D1ECBF}"/>
              </a:ext>
            </a:extLst>
          </p:cNvPr>
          <p:cNvSpPr>
            <a:spLocks noGrp="1"/>
          </p:cNvSpPr>
          <p:nvPr>
            <p:ph type="dt" sz="half" idx="10"/>
          </p:nvPr>
        </p:nvSpPr>
        <p:spPr/>
        <p:txBody>
          <a:bodyPr/>
          <a:lstStyle/>
          <a:p>
            <a:fld id="{5D071C57-D363-42B2-A004-9CCCEC35522C}" type="datetimeFigureOut">
              <a:rPr lang="sv-SE" smtClean="0"/>
              <a:t>2024-01-26</a:t>
            </a:fld>
            <a:endParaRPr lang="sv-SE" dirty="0"/>
          </a:p>
        </p:txBody>
      </p:sp>
      <p:sp>
        <p:nvSpPr>
          <p:cNvPr id="6" name="Platshållare för sidfot 5">
            <a:extLst>
              <a:ext uri="{FF2B5EF4-FFF2-40B4-BE49-F238E27FC236}">
                <a16:creationId xmlns:a16="http://schemas.microsoft.com/office/drawing/2014/main" id="{6F39641C-4707-4FC2-8652-43CA51515FDA}"/>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E4882B1-B647-300B-D304-7113DE6C898E}"/>
              </a:ext>
            </a:extLst>
          </p:cNvPr>
          <p:cNvSpPr>
            <a:spLocks noGrp="1"/>
          </p:cNvSpPr>
          <p:nvPr>
            <p:ph type="sldNum" sz="quarter" idx="12"/>
          </p:nvPr>
        </p:nvSpPr>
        <p:spPr/>
        <p:txBody>
          <a:bodyPr/>
          <a:lstStyle/>
          <a:p>
            <a:fld id="{DB9634A1-A4C8-42C4-80F9-F049C40E2C6D}" type="slidenum">
              <a:rPr lang="sv-SE" smtClean="0"/>
              <a:t>‹#›</a:t>
            </a:fld>
            <a:endParaRPr lang="sv-SE" dirty="0"/>
          </a:p>
        </p:txBody>
      </p:sp>
    </p:spTree>
    <p:extLst>
      <p:ext uri="{BB962C8B-B14F-4D97-AF65-F5344CB8AC3E}">
        <p14:creationId xmlns:p14="http://schemas.microsoft.com/office/powerpoint/2010/main" val="2443249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07EF2A-1F51-BF0E-2834-E7635F29ADC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465895C-D98E-78B2-BDD7-3427F6AF08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6BF639B7-FFA5-DE8A-AAEA-9C5CD5C8A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EAEC652-AF26-2D3D-C338-9FF672F341BB}"/>
              </a:ext>
            </a:extLst>
          </p:cNvPr>
          <p:cNvSpPr>
            <a:spLocks noGrp="1"/>
          </p:cNvSpPr>
          <p:nvPr>
            <p:ph type="dt" sz="half" idx="10"/>
          </p:nvPr>
        </p:nvSpPr>
        <p:spPr/>
        <p:txBody>
          <a:bodyPr/>
          <a:lstStyle/>
          <a:p>
            <a:fld id="{5D071C57-D363-42B2-A004-9CCCEC35522C}" type="datetimeFigureOut">
              <a:rPr lang="sv-SE" smtClean="0"/>
              <a:t>2024-01-26</a:t>
            </a:fld>
            <a:endParaRPr lang="sv-SE" dirty="0"/>
          </a:p>
        </p:txBody>
      </p:sp>
      <p:sp>
        <p:nvSpPr>
          <p:cNvPr id="6" name="Platshållare för sidfot 5">
            <a:extLst>
              <a:ext uri="{FF2B5EF4-FFF2-40B4-BE49-F238E27FC236}">
                <a16:creationId xmlns:a16="http://schemas.microsoft.com/office/drawing/2014/main" id="{C8D247CA-288F-EE88-0DFA-51CD49B4DF93}"/>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EC409523-9724-353B-FFF1-FFBEF5E8E617}"/>
              </a:ext>
            </a:extLst>
          </p:cNvPr>
          <p:cNvSpPr>
            <a:spLocks noGrp="1"/>
          </p:cNvSpPr>
          <p:nvPr>
            <p:ph type="sldNum" sz="quarter" idx="12"/>
          </p:nvPr>
        </p:nvSpPr>
        <p:spPr/>
        <p:txBody>
          <a:bodyPr/>
          <a:lstStyle/>
          <a:p>
            <a:fld id="{DB9634A1-A4C8-42C4-80F9-F049C40E2C6D}" type="slidenum">
              <a:rPr lang="sv-SE" smtClean="0"/>
              <a:t>‹#›</a:t>
            </a:fld>
            <a:endParaRPr lang="sv-SE" dirty="0"/>
          </a:p>
        </p:txBody>
      </p:sp>
    </p:spTree>
    <p:extLst>
      <p:ext uri="{BB962C8B-B14F-4D97-AF65-F5344CB8AC3E}">
        <p14:creationId xmlns:p14="http://schemas.microsoft.com/office/powerpoint/2010/main" val="1401655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D864DA-32C3-30ED-29EC-25A465D2C5B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FD69E7E-2379-43AF-6961-DA860577412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123EBBF-A8D9-1AAF-34CA-7859A24A38CA}"/>
              </a:ext>
            </a:extLst>
          </p:cNvPr>
          <p:cNvSpPr>
            <a:spLocks noGrp="1"/>
          </p:cNvSpPr>
          <p:nvPr>
            <p:ph type="dt" sz="half" idx="10"/>
          </p:nvPr>
        </p:nvSpPr>
        <p:spPr/>
        <p:txBody>
          <a:bodyPr/>
          <a:lstStyle/>
          <a:p>
            <a:fld id="{5D071C57-D363-42B2-A004-9CCCEC35522C}"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CFDECB17-9EA1-06C4-F389-11A36674227F}"/>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3103587D-E60A-5D15-65FE-939E81BF4932}"/>
              </a:ext>
            </a:extLst>
          </p:cNvPr>
          <p:cNvSpPr>
            <a:spLocks noGrp="1"/>
          </p:cNvSpPr>
          <p:nvPr>
            <p:ph type="sldNum" sz="quarter" idx="12"/>
          </p:nvPr>
        </p:nvSpPr>
        <p:spPr/>
        <p:txBody>
          <a:bodyPr/>
          <a:lstStyle/>
          <a:p>
            <a:fld id="{DB9634A1-A4C8-42C4-80F9-F049C40E2C6D}" type="slidenum">
              <a:rPr lang="sv-SE" smtClean="0"/>
              <a:t>‹#›</a:t>
            </a:fld>
            <a:endParaRPr lang="sv-SE" dirty="0"/>
          </a:p>
        </p:txBody>
      </p:sp>
    </p:spTree>
    <p:extLst>
      <p:ext uri="{BB962C8B-B14F-4D97-AF65-F5344CB8AC3E}">
        <p14:creationId xmlns:p14="http://schemas.microsoft.com/office/powerpoint/2010/main" val="818373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09135EC-5210-BF85-A7D7-B60D39630CE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2A23F22-9BA6-1E81-A119-5E9342BA0F1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E21C32D-F414-1D3F-C2D3-FD0E0FE44D25}"/>
              </a:ext>
            </a:extLst>
          </p:cNvPr>
          <p:cNvSpPr>
            <a:spLocks noGrp="1"/>
          </p:cNvSpPr>
          <p:nvPr>
            <p:ph type="dt" sz="half" idx="10"/>
          </p:nvPr>
        </p:nvSpPr>
        <p:spPr/>
        <p:txBody>
          <a:bodyPr/>
          <a:lstStyle/>
          <a:p>
            <a:fld id="{5D071C57-D363-42B2-A004-9CCCEC35522C}"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BCDF29E9-2E58-80B4-423D-B602E97F273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BA6D0CA2-2718-2469-15F3-73007AA84694}"/>
              </a:ext>
            </a:extLst>
          </p:cNvPr>
          <p:cNvSpPr>
            <a:spLocks noGrp="1"/>
          </p:cNvSpPr>
          <p:nvPr>
            <p:ph type="sldNum" sz="quarter" idx="12"/>
          </p:nvPr>
        </p:nvSpPr>
        <p:spPr/>
        <p:txBody>
          <a:bodyPr/>
          <a:lstStyle/>
          <a:p>
            <a:fld id="{DB9634A1-A4C8-42C4-80F9-F049C40E2C6D}" type="slidenum">
              <a:rPr lang="sv-SE" smtClean="0"/>
              <a:t>‹#›</a:t>
            </a:fld>
            <a:endParaRPr lang="sv-SE" dirty="0"/>
          </a:p>
        </p:txBody>
      </p:sp>
    </p:spTree>
    <p:extLst>
      <p:ext uri="{BB962C8B-B14F-4D97-AF65-F5344CB8AC3E}">
        <p14:creationId xmlns:p14="http://schemas.microsoft.com/office/powerpoint/2010/main" val="132086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7DB63B-2FFB-E811-49E0-185752ADE9F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A4AF45D-1700-AF89-D319-B39ABDCFB1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03DC74-88AF-1F76-75B5-62D8B5262C5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2EE4F3C-A9EF-73DA-0272-8A3B9509F6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8137619-AA92-5DA6-0C13-9B4E9422CA2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C714530-F707-62AD-1D3A-4632E538D20D}"/>
              </a:ext>
            </a:extLst>
          </p:cNvPr>
          <p:cNvSpPr>
            <a:spLocks noGrp="1"/>
          </p:cNvSpPr>
          <p:nvPr>
            <p:ph type="dt" sz="half" idx="10"/>
          </p:nvPr>
        </p:nvSpPr>
        <p:spPr/>
        <p:txBody>
          <a:bodyPr/>
          <a:lstStyle/>
          <a:p>
            <a:fld id="{AE76F33F-3009-4583-A535-A9D08BF194F5}" type="datetimeFigureOut">
              <a:rPr lang="sv-SE" smtClean="0"/>
              <a:t>2024-01-26</a:t>
            </a:fld>
            <a:endParaRPr lang="sv-SE" dirty="0"/>
          </a:p>
        </p:txBody>
      </p:sp>
      <p:sp>
        <p:nvSpPr>
          <p:cNvPr id="8" name="Platshållare för sidfot 7">
            <a:extLst>
              <a:ext uri="{FF2B5EF4-FFF2-40B4-BE49-F238E27FC236}">
                <a16:creationId xmlns:a16="http://schemas.microsoft.com/office/drawing/2014/main" id="{8CD4F79A-BD4D-7FCC-6924-AD74F4E862D5}"/>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1D9387B3-7F23-D0D5-FF4A-0E8BB1BD9B6E}"/>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55815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7520C7-8371-4FAB-88F9-96B934D7B89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78F6CE8-1C72-9B6A-4FF5-44D847718D7A}"/>
              </a:ext>
            </a:extLst>
          </p:cNvPr>
          <p:cNvSpPr>
            <a:spLocks noGrp="1"/>
          </p:cNvSpPr>
          <p:nvPr>
            <p:ph type="dt" sz="half" idx="10"/>
          </p:nvPr>
        </p:nvSpPr>
        <p:spPr/>
        <p:txBody>
          <a:bodyPr/>
          <a:lstStyle/>
          <a:p>
            <a:fld id="{AE76F33F-3009-4583-A535-A9D08BF194F5}" type="datetimeFigureOut">
              <a:rPr lang="sv-SE" smtClean="0"/>
              <a:t>2024-01-26</a:t>
            </a:fld>
            <a:endParaRPr lang="sv-SE" dirty="0"/>
          </a:p>
        </p:txBody>
      </p:sp>
      <p:sp>
        <p:nvSpPr>
          <p:cNvPr id="4" name="Platshållare för sidfot 3">
            <a:extLst>
              <a:ext uri="{FF2B5EF4-FFF2-40B4-BE49-F238E27FC236}">
                <a16:creationId xmlns:a16="http://schemas.microsoft.com/office/drawing/2014/main" id="{5BED62FE-382B-D8D9-0908-CE5FCFB8021C}"/>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9A10122-1CB9-3FF1-68F8-2423C391C301}"/>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344351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B6BD7BE-73D0-F42C-9BB6-D562C9CE3EF7}"/>
              </a:ext>
            </a:extLst>
          </p:cNvPr>
          <p:cNvSpPr>
            <a:spLocks noGrp="1"/>
          </p:cNvSpPr>
          <p:nvPr>
            <p:ph type="dt" sz="half" idx="10"/>
          </p:nvPr>
        </p:nvSpPr>
        <p:spPr/>
        <p:txBody>
          <a:bodyPr/>
          <a:lstStyle/>
          <a:p>
            <a:fld id="{AE76F33F-3009-4583-A535-A9D08BF194F5}" type="datetimeFigureOut">
              <a:rPr lang="sv-SE" smtClean="0"/>
              <a:t>2024-01-26</a:t>
            </a:fld>
            <a:endParaRPr lang="sv-SE" dirty="0"/>
          </a:p>
        </p:txBody>
      </p:sp>
      <p:sp>
        <p:nvSpPr>
          <p:cNvPr id="3" name="Platshållare för sidfot 2">
            <a:extLst>
              <a:ext uri="{FF2B5EF4-FFF2-40B4-BE49-F238E27FC236}">
                <a16:creationId xmlns:a16="http://schemas.microsoft.com/office/drawing/2014/main" id="{578126A4-2B7D-752D-EE93-A413EB40B95A}"/>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F8128A95-C550-7B71-020D-61DA65AD22B2}"/>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626720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D847E5-8C7D-04B6-DA75-44A50AAFBDC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84C2110-974A-FE8D-59B0-FEF45EFEDD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15CD84E-BCD5-12C6-1D50-8ABD8ECD3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03FC519-60E3-1D8E-FC21-E2C6B3CDD792}"/>
              </a:ext>
            </a:extLst>
          </p:cNvPr>
          <p:cNvSpPr>
            <a:spLocks noGrp="1"/>
          </p:cNvSpPr>
          <p:nvPr>
            <p:ph type="dt" sz="half" idx="10"/>
          </p:nvPr>
        </p:nvSpPr>
        <p:spPr/>
        <p:txBody>
          <a:bodyPr/>
          <a:lstStyle/>
          <a:p>
            <a:fld id="{AE76F33F-3009-4583-A535-A9D08BF194F5}" type="datetimeFigureOut">
              <a:rPr lang="sv-SE" smtClean="0"/>
              <a:t>2024-01-26</a:t>
            </a:fld>
            <a:endParaRPr lang="sv-SE" dirty="0"/>
          </a:p>
        </p:txBody>
      </p:sp>
      <p:sp>
        <p:nvSpPr>
          <p:cNvPr id="6" name="Platshållare för sidfot 5">
            <a:extLst>
              <a:ext uri="{FF2B5EF4-FFF2-40B4-BE49-F238E27FC236}">
                <a16:creationId xmlns:a16="http://schemas.microsoft.com/office/drawing/2014/main" id="{CCED1894-50DB-BA7D-3F67-4F6AFBAAE724}"/>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6B0CFCCA-B73C-C187-74B5-44FFC1BC1ACE}"/>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2490064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705380-C948-FCE9-1EB0-83AB4A7A0EF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BBE8E9E-E754-5A07-7A0C-2B265ADA64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4A865ED1-7BD9-7B71-1F36-61C6444DC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A325F0B-4AE2-5B8E-5155-117F30411D71}"/>
              </a:ext>
            </a:extLst>
          </p:cNvPr>
          <p:cNvSpPr>
            <a:spLocks noGrp="1"/>
          </p:cNvSpPr>
          <p:nvPr>
            <p:ph type="dt" sz="half" idx="10"/>
          </p:nvPr>
        </p:nvSpPr>
        <p:spPr/>
        <p:txBody>
          <a:bodyPr/>
          <a:lstStyle/>
          <a:p>
            <a:fld id="{AE76F33F-3009-4583-A535-A9D08BF194F5}" type="datetimeFigureOut">
              <a:rPr lang="sv-SE" smtClean="0"/>
              <a:t>2024-01-26</a:t>
            </a:fld>
            <a:endParaRPr lang="sv-SE" dirty="0"/>
          </a:p>
        </p:txBody>
      </p:sp>
      <p:sp>
        <p:nvSpPr>
          <p:cNvPr id="6" name="Platshållare för sidfot 5">
            <a:extLst>
              <a:ext uri="{FF2B5EF4-FFF2-40B4-BE49-F238E27FC236}">
                <a16:creationId xmlns:a16="http://schemas.microsoft.com/office/drawing/2014/main" id="{B1A2EDB2-67AF-239B-7C48-73A282AB6CD1}"/>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FBDF3903-3750-9D72-1A93-169D6AEAF282}"/>
              </a:ext>
            </a:extLst>
          </p:cNvPr>
          <p:cNvSpPr>
            <a:spLocks noGrp="1"/>
          </p:cNvSpPr>
          <p:nvPr>
            <p:ph type="sldNum" sz="quarter" idx="12"/>
          </p:nvPr>
        </p:nvSpPr>
        <p:spPr/>
        <p:txBody>
          <a:bodyPr/>
          <a:lstStyle/>
          <a:p>
            <a:fld id="{3A489BD8-B8E3-4283-B2D6-D871F862463E}" type="slidenum">
              <a:rPr lang="sv-SE" smtClean="0"/>
              <a:t>‹#›</a:t>
            </a:fld>
            <a:endParaRPr lang="sv-SE" dirty="0"/>
          </a:p>
        </p:txBody>
      </p:sp>
    </p:spTree>
    <p:extLst>
      <p:ext uri="{BB962C8B-B14F-4D97-AF65-F5344CB8AC3E}">
        <p14:creationId xmlns:p14="http://schemas.microsoft.com/office/powerpoint/2010/main" val="313685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3AE1AAF-61B1-F192-BB89-282FB39A1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2E23373-E51C-DA45-43F4-9910F93664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8075355-12B4-EBE1-6B86-511DED48D5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6F33F-3009-4583-A535-A9D08BF194F5}"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BA7A32A3-3B7A-F22A-C67B-6F107524C5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F35B3577-7042-9D3E-B195-E779C7EE4A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9BD8-B8E3-4283-B2D6-D871F862463E}" type="slidenum">
              <a:rPr lang="sv-SE" smtClean="0"/>
              <a:t>‹#›</a:t>
            </a:fld>
            <a:endParaRPr lang="sv-SE" dirty="0"/>
          </a:p>
        </p:txBody>
      </p:sp>
    </p:spTree>
    <p:extLst>
      <p:ext uri="{BB962C8B-B14F-4D97-AF65-F5344CB8AC3E}">
        <p14:creationId xmlns:p14="http://schemas.microsoft.com/office/powerpoint/2010/main" val="208690439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71" r:id="rId12"/>
    <p:sldLayoutId id="2147483687" r:id="rId13"/>
    <p:sldLayoutId id="2147483688" r:id="rId14"/>
    <p:sldLayoutId id="2147483691" r:id="rId15"/>
    <p:sldLayoutId id="2147483662" r:id="rId16"/>
    <p:sldLayoutId id="2147483663" r:id="rId17"/>
    <p:sldLayoutId id="2147483664" r:id="rId18"/>
    <p:sldLayoutId id="2147483665" r:id="rId19"/>
    <p:sldLayoutId id="2147483666" r:id="rId20"/>
    <p:sldLayoutId id="2147483655" r:id="rId21"/>
    <p:sldLayoutId id="2147483658" r:id="rId22"/>
    <p:sldLayoutId id="2147483659" r:id="rId23"/>
    <p:sldLayoutId id="2147483660" r:id="rId24"/>
    <p:sldLayoutId id="2147483672"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21" userDrawn="1">
          <p15:clr>
            <a:srgbClr val="F26B43"/>
          </p15:clr>
        </p15:guide>
        <p15:guide id="4" pos="7559" userDrawn="1">
          <p15:clr>
            <a:srgbClr val="F26B43"/>
          </p15:clr>
        </p15:guide>
        <p15:guide id="5" pos="2593" userDrawn="1">
          <p15:clr>
            <a:srgbClr val="F26B43"/>
          </p15:clr>
        </p15:guide>
        <p15:guide id="6" pos="5087" userDrawn="1">
          <p15:clr>
            <a:srgbClr val="F26B43"/>
          </p15:clr>
        </p15:guide>
        <p15:guide id="7" orient="horz" pos="4201" userDrawn="1">
          <p15:clr>
            <a:srgbClr val="F26B43"/>
          </p15:clr>
        </p15:guide>
        <p15:guide id="8" orient="horz" pos="1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69D0288-F907-B099-A83C-7DA836C420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D0EE383-DA54-FFFC-0316-EAC27E8060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ABABCC3-A5A3-53CE-9694-76F2E5F65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D327E4-C1B4-4A75-96D5-EABF1FFA21D2}"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1628DC34-6C91-04BE-531A-EDD3F8B841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E83CA792-741F-7D36-49AF-5BD2208E5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559C1-CD86-45E0-91B7-CEF0E8731BB7}" type="slidenum">
              <a:rPr lang="sv-SE" smtClean="0"/>
              <a:t>‹#›</a:t>
            </a:fld>
            <a:endParaRPr lang="sv-SE" dirty="0"/>
          </a:p>
        </p:txBody>
      </p:sp>
    </p:spTree>
    <p:extLst>
      <p:ext uri="{BB962C8B-B14F-4D97-AF65-F5344CB8AC3E}">
        <p14:creationId xmlns:p14="http://schemas.microsoft.com/office/powerpoint/2010/main" val="236480831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81042DD-4569-1D22-0B7B-F1295D053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1539DCE-8D60-847A-D97E-68A57DA048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A46B51F-12D2-7F10-CAF1-331AD9E74A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71C57-D363-42B2-A004-9CCCEC35522C}" type="datetimeFigureOut">
              <a:rPr lang="sv-SE" smtClean="0"/>
              <a:t>2024-01-26</a:t>
            </a:fld>
            <a:endParaRPr lang="sv-SE" dirty="0"/>
          </a:p>
        </p:txBody>
      </p:sp>
      <p:sp>
        <p:nvSpPr>
          <p:cNvPr id="5" name="Platshållare för sidfot 4">
            <a:extLst>
              <a:ext uri="{FF2B5EF4-FFF2-40B4-BE49-F238E27FC236}">
                <a16:creationId xmlns:a16="http://schemas.microsoft.com/office/drawing/2014/main" id="{D3DC47D3-CF1F-35FC-552B-CEE1FFDB52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0EDE9FAF-7A92-EC31-5CAD-03577B25F7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634A1-A4C8-42C4-80F9-F049C40E2C6D}" type="slidenum">
              <a:rPr lang="sv-SE" smtClean="0"/>
              <a:t>‹#›</a:t>
            </a:fld>
            <a:endParaRPr lang="sv-SE" dirty="0"/>
          </a:p>
        </p:txBody>
      </p:sp>
    </p:spTree>
    <p:extLst>
      <p:ext uri="{BB962C8B-B14F-4D97-AF65-F5344CB8AC3E}">
        <p14:creationId xmlns:p14="http://schemas.microsoft.com/office/powerpoint/2010/main" val="56342694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BF359E7-035B-8140-B6CC-39AE12468059}"/>
              </a:ext>
            </a:extLst>
          </p:cNvPr>
          <p:cNvSpPr>
            <a:spLocks noGrp="1"/>
          </p:cNvSpPr>
          <p:nvPr>
            <p:ph type="title"/>
          </p:nvPr>
        </p:nvSpPr>
        <p:spPr>
          <a:xfrm>
            <a:off x="6791286" y="1764799"/>
            <a:ext cx="5146058" cy="734110"/>
          </a:xfrm>
        </p:spPr>
        <p:txBody>
          <a:bodyPr anchor="ctr"/>
          <a:lstStyle/>
          <a:p>
            <a:r>
              <a:rPr lang="sv-SE" sz="3200" dirty="0">
                <a:solidFill>
                  <a:srgbClr val="894E11"/>
                </a:solidFill>
                <a:latin typeface="Times New Roman" panose="02020603050405020304" pitchFamily="18" charset="0"/>
                <a:cs typeface="Times New Roman" panose="02020603050405020304" pitchFamily="18" charset="0"/>
              </a:rPr>
              <a:t>Naturvetenskapliga fakulteten</a:t>
            </a:r>
          </a:p>
        </p:txBody>
      </p:sp>
      <p:sp>
        <p:nvSpPr>
          <p:cNvPr id="9" name="Platshållare för text 8">
            <a:extLst>
              <a:ext uri="{FF2B5EF4-FFF2-40B4-BE49-F238E27FC236}">
                <a16:creationId xmlns:a16="http://schemas.microsoft.com/office/drawing/2014/main" id="{8EBBE14D-3455-DC4F-9CD1-23C1CF94580D}"/>
              </a:ext>
            </a:extLst>
          </p:cNvPr>
          <p:cNvSpPr>
            <a:spLocks noGrp="1"/>
          </p:cNvSpPr>
          <p:nvPr>
            <p:ph type="body" sz="quarter" idx="11"/>
          </p:nvPr>
        </p:nvSpPr>
        <p:spPr>
          <a:xfrm>
            <a:off x="6829386" y="2510142"/>
            <a:ext cx="5146059" cy="349418"/>
          </a:xfrm>
        </p:spPr>
        <p:txBody>
          <a:bodyPr/>
          <a:lstStyle/>
          <a:p>
            <a:r>
              <a:rPr lang="sv-SE" dirty="0">
                <a:solidFill>
                  <a:srgbClr val="894E11"/>
                </a:solidFill>
                <a:latin typeface="Arial" panose="020B0604020202020204" pitchFamily="34" charset="0"/>
                <a:cs typeface="Arial" panose="020B0604020202020204" pitchFamily="34" charset="0"/>
              </a:rPr>
              <a:t>Lunds universitet</a:t>
            </a:r>
          </a:p>
        </p:txBody>
      </p:sp>
      <p:cxnSp>
        <p:nvCxnSpPr>
          <p:cNvPr id="3" name="Rak 6">
            <a:extLst>
              <a:ext uri="{FF2B5EF4-FFF2-40B4-BE49-F238E27FC236}">
                <a16:creationId xmlns:a16="http://schemas.microsoft.com/office/drawing/2014/main" id="{8DB3ACD1-0580-3C4A-8F70-156DB47C52A2}"/>
              </a:ext>
            </a:extLst>
          </p:cNvPr>
          <p:cNvCxnSpPr>
            <a:cxnSpLocks/>
          </p:cNvCxnSpPr>
          <p:nvPr/>
        </p:nvCxnSpPr>
        <p:spPr>
          <a:xfrm>
            <a:off x="6829386" y="2451284"/>
            <a:ext cx="4967636" cy="0"/>
          </a:xfrm>
          <a:prstGeom prst="line">
            <a:avLst/>
          </a:prstGeom>
          <a:ln w="12700">
            <a:solidFill>
              <a:srgbClr val="894E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160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679E5DD-76EA-1C2F-15A9-1B4901B83F7A}"/>
              </a:ext>
              <a:ext uri="{C183D7F6-B498-43B3-948B-1728B52AA6E4}">
                <adec:decorative xmlns:adec="http://schemas.microsoft.com/office/drawing/2017/decorative" val="1"/>
              </a:ext>
            </a:extLst>
          </p:cNvPr>
          <p:cNvSpPr/>
          <p:nvPr/>
        </p:nvSpPr>
        <p:spPr>
          <a:xfrm>
            <a:off x="182078" y="111332"/>
            <a:ext cx="11827844"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296366" y="728270"/>
            <a:ext cx="10343635" cy="661720"/>
          </a:xfrm>
        </p:spPr>
        <p:txBody>
          <a:bodyPr/>
          <a:lstStyle/>
          <a:p>
            <a:pPr algn="l"/>
            <a:r>
              <a:rPr lang="en-GB" dirty="0" err="1">
                <a:solidFill>
                  <a:srgbClr val="894E11"/>
                </a:solidFill>
                <a:latin typeface="Times New Roman" panose="02020603050405020304" pitchFamily="18" charset="0"/>
                <a:cs typeface="Times New Roman" panose="02020603050405020304" pitchFamily="18" charset="0"/>
              </a:rPr>
              <a:t>Forskarutbildning</a:t>
            </a:r>
            <a:r>
              <a:rPr lang="en-GB" dirty="0">
                <a:solidFill>
                  <a:srgbClr val="894E11"/>
                </a:solidFill>
                <a:latin typeface="Times New Roman" panose="02020603050405020304" pitchFamily="18" charset="0"/>
                <a:cs typeface="Times New Roman" panose="02020603050405020304" pitchFamily="18" charset="0"/>
              </a:rPr>
              <a:t> </a:t>
            </a:r>
            <a:r>
              <a:rPr lang="en-GB" dirty="0" err="1">
                <a:solidFill>
                  <a:srgbClr val="894E11"/>
                </a:solidFill>
                <a:latin typeface="Times New Roman" panose="02020603050405020304" pitchFamily="18" charset="0"/>
                <a:cs typeface="Times New Roman" panose="02020603050405020304" pitchFamily="18" charset="0"/>
              </a:rPr>
              <a:t>inom</a:t>
            </a:r>
            <a:r>
              <a:rPr lang="en-GB" dirty="0">
                <a:solidFill>
                  <a:srgbClr val="894E11"/>
                </a:solidFill>
                <a:latin typeface="Times New Roman" panose="02020603050405020304" pitchFamily="18" charset="0"/>
                <a:cs typeface="Times New Roman" panose="02020603050405020304" pitchFamily="18" charset="0"/>
              </a:rPr>
              <a:t> </a:t>
            </a:r>
            <a:r>
              <a:rPr lang="en-GB" dirty="0" err="1">
                <a:solidFill>
                  <a:srgbClr val="894E11"/>
                </a:solidFill>
                <a:latin typeface="Times New Roman" panose="02020603050405020304" pitchFamily="18" charset="0"/>
                <a:cs typeface="Times New Roman" panose="02020603050405020304" pitchFamily="18" charset="0"/>
              </a:rPr>
              <a:t>naturvetenskap</a:t>
            </a:r>
            <a:endParaRPr lang="en-GB" dirty="0">
              <a:solidFill>
                <a:srgbClr val="894E11"/>
              </a:solidFill>
              <a:latin typeface="Times New Roman" panose="02020603050405020304" pitchFamily="18" charset="0"/>
              <a:cs typeface="Times New Roman" panose="02020603050405020304" pitchFamily="18" charset="0"/>
            </a:endParaRPr>
          </a:p>
        </p:txBody>
      </p:sp>
      <p:sp>
        <p:nvSpPr>
          <p:cNvPr id="4" name="textruta 3">
            <a:extLst>
              <a:ext uri="{FF2B5EF4-FFF2-40B4-BE49-F238E27FC236}">
                <a16:creationId xmlns:a16="http://schemas.microsoft.com/office/drawing/2014/main" id="{4D6969E1-FDB9-6A46-82F6-35D3D2B0B7FD}"/>
              </a:ext>
            </a:extLst>
          </p:cNvPr>
          <p:cNvSpPr txBox="1"/>
          <p:nvPr/>
        </p:nvSpPr>
        <p:spPr>
          <a:xfrm>
            <a:off x="4232606" y="1654239"/>
            <a:ext cx="4003261" cy="5217326"/>
          </a:xfrm>
          <a:prstGeom prst="rect">
            <a:avLst/>
          </a:prstGeom>
          <a:noFill/>
        </p:spPr>
        <p:txBody>
          <a:bodyPr wrap="square" rtlCol="0">
            <a:spAutoFit/>
          </a:bodyPr>
          <a:lstStyle/>
          <a:p>
            <a:pPr>
              <a:lnSpc>
                <a:spcPct val="150000"/>
              </a:lnSpc>
            </a:pPr>
            <a:r>
              <a:rPr lang="sv-SE" sz="1600" b="1" dirty="0">
                <a:latin typeface="Arial" panose="020B0604020202020204" pitchFamily="34" charset="0"/>
                <a:cs typeface="Arial" panose="020B0604020202020204" pitchFamily="34" charset="0"/>
              </a:rPr>
              <a:t>Geobiosfärsvetenskap </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med inriktning:</a:t>
            </a:r>
          </a:p>
          <a:p>
            <a:pPr>
              <a:lnSpc>
                <a:spcPct val="150000"/>
              </a:lnSpc>
            </a:pPr>
            <a:r>
              <a:rPr lang="sv-SE" sz="1600" dirty="0">
                <a:latin typeface="Arial" panose="020B0604020202020204" pitchFamily="34" charset="0"/>
                <a:cs typeface="Arial" panose="020B0604020202020204" pitchFamily="34" charset="0"/>
              </a:rPr>
              <a:t>– naturgeografi och ekosystemvetenskap</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geografisk informationsvetenskap</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berggrundsgeologi</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kvartärgeologi</a:t>
            </a:r>
            <a:br>
              <a:rPr lang="sv-SE" sz="1600" b="1" dirty="0">
                <a:latin typeface="Arial" panose="020B0604020202020204" pitchFamily="34" charset="0"/>
                <a:cs typeface="Arial" panose="020B0604020202020204" pitchFamily="34" charset="0"/>
              </a:rPr>
            </a:br>
            <a:endParaRPr lang="sv-SE" sz="1600" b="1" dirty="0">
              <a:latin typeface="Arial" panose="020B0604020202020204" pitchFamily="34" charset="0"/>
              <a:cs typeface="Arial" panose="020B0604020202020204" pitchFamily="34" charset="0"/>
            </a:endParaRPr>
          </a:p>
          <a:p>
            <a:pPr>
              <a:lnSpc>
                <a:spcPct val="150000"/>
              </a:lnSpc>
            </a:pPr>
            <a:r>
              <a:rPr lang="sv-SE" sz="1600" b="1" dirty="0">
                <a:latin typeface="Arial" panose="020B0604020202020204" pitchFamily="34" charset="0"/>
                <a:cs typeface="Arial" panose="020B0604020202020204" pitchFamily="34" charset="0"/>
              </a:rPr>
              <a:t>Matematik</a:t>
            </a:r>
          </a:p>
          <a:p>
            <a:pPr>
              <a:lnSpc>
                <a:spcPct val="150000"/>
              </a:lnSpc>
            </a:pPr>
            <a:r>
              <a:rPr lang="sv-SE" sz="1600" dirty="0">
                <a:latin typeface="Arial" panose="020B0604020202020204" pitchFamily="34" charset="0"/>
                <a:cs typeface="Arial" panose="020B0604020202020204" pitchFamily="34" charset="0"/>
              </a:rPr>
              <a:t>– Matematisk statistik</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Numerisk analys</a:t>
            </a:r>
          </a:p>
          <a:p>
            <a:pPr>
              <a:lnSpc>
                <a:spcPct val="150000"/>
              </a:lnSpc>
            </a:pPr>
            <a:endParaRPr lang="sv-SE" sz="1600" b="1" dirty="0">
              <a:latin typeface="Arial" panose="020B0604020202020204" pitchFamily="34" charset="0"/>
              <a:cs typeface="Arial" panose="020B0604020202020204" pitchFamily="34" charset="0"/>
            </a:endParaRPr>
          </a:p>
          <a:p>
            <a:pPr>
              <a:lnSpc>
                <a:spcPct val="150000"/>
              </a:lnSpc>
            </a:pPr>
            <a:endParaRPr lang="sv-SE" sz="1600" b="1" dirty="0">
              <a:latin typeface="Arial" panose="020B0604020202020204" pitchFamily="34" charset="0"/>
              <a:cs typeface="Arial" panose="020B0604020202020204" pitchFamily="34" charset="0"/>
            </a:endParaRPr>
          </a:p>
          <a:p>
            <a:pPr>
              <a:lnSpc>
                <a:spcPct val="150000"/>
              </a:lnSpc>
            </a:pPr>
            <a:endParaRPr lang="sv-SE" sz="1600" b="1" dirty="0">
              <a:latin typeface="Arial" panose="020B0604020202020204" pitchFamily="34" charset="0"/>
              <a:cs typeface="Arial" panose="020B0604020202020204" pitchFamily="34" charset="0"/>
            </a:endParaRPr>
          </a:p>
          <a:p>
            <a:pPr>
              <a:lnSpc>
                <a:spcPct val="150000"/>
              </a:lnSpc>
            </a:pPr>
            <a:endParaRPr lang="sv-SE" sz="1600" dirty="0">
              <a:latin typeface="Arial" panose="020B0604020202020204" pitchFamily="34" charset="0"/>
              <a:cs typeface="Arial" panose="020B0604020202020204" pitchFamily="34" charset="0"/>
            </a:endParaRPr>
          </a:p>
        </p:txBody>
      </p:sp>
      <p:sp>
        <p:nvSpPr>
          <p:cNvPr id="7" name="textruta 6">
            <a:extLst>
              <a:ext uri="{FF2B5EF4-FFF2-40B4-BE49-F238E27FC236}">
                <a16:creationId xmlns:a16="http://schemas.microsoft.com/office/drawing/2014/main" id="{FA4FE074-D6E9-6BDB-D962-044D4255BB3D}"/>
              </a:ext>
            </a:extLst>
          </p:cNvPr>
          <p:cNvSpPr txBox="1"/>
          <p:nvPr/>
        </p:nvSpPr>
        <p:spPr>
          <a:xfrm>
            <a:off x="8235867" y="1666714"/>
            <a:ext cx="3056651" cy="4109330"/>
          </a:xfrm>
          <a:prstGeom prst="rect">
            <a:avLst/>
          </a:prstGeom>
          <a:noFill/>
        </p:spPr>
        <p:txBody>
          <a:bodyPr wrap="square">
            <a:spAutoFit/>
          </a:bodyPr>
          <a:lstStyle/>
          <a:p>
            <a:pPr>
              <a:lnSpc>
                <a:spcPct val="150000"/>
              </a:lnSpc>
            </a:pPr>
            <a:r>
              <a:rPr lang="sv-SE" sz="1600" b="1" dirty="0">
                <a:latin typeface="Arial" panose="020B0604020202020204" pitchFamily="34" charset="0"/>
                <a:cs typeface="Arial" panose="020B0604020202020204" pitchFamily="34" charset="0"/>
              </a:rPr>
              <a:t>Kemi</a:t>
            </a:r>
          </a:p>
          <a:p>
            <a:pPr>
              <a:lnSpc>
                <a:spcPct val="150000"/>
              </a:lnSpc>
            </a:pPr>
            <a:r>
              <a:rPr lang="sv-SE" sz="1600" dirty="0">
                <a:latin typeface="Arial" panose="020B0604020202020204" pitchFamily="34" charset="0"/>
                <a:cs typeface="Arial" panose="020B0604020202020204" pitchFamily="34" charset="0"/>
              </a:rPr>
              <a:t>– Analytisk kemi</a:t>
            </a:r>
          </a:p>
          <a:p>
            <a:pPr>
              <a:lnSpc>
                <a:spcPct val="150000"/>
              </a:lnSpc>
            </a:pPr>
            <a:r>
              <a:rPr lang="sv-SE" sz="1600" dirty="0">
                <a:latin typeface="Arial" panose="020B0604020202020204" pitchFamily="34" charset="0"/>
                <a:cs typeface="Arial" panose="020B0604020202020204" pitchFamily="34" charset="0"/>
              </a:rPr>
              <a:t>– Biokemi	</a:t>
            </a:r>
          </a:p>
          <a:p>
            <a:pPr>
              <a:lnSpc>
                <a:spcPct val="150000"/>
              </a:lnSpc>
            </a:pPr>
            <a:r>
              <a:rPr lang="sv-SE" sz="1600" dirty="0">
                <a:latin typeface="Arial" panose="020B0604020202020204" pitchFamily="34" charset="0"/>
                <a:cs typeface="Arial" panose="020B0604020202020204" pitchFamily="34" charset="0"/>
              </a:rPr>
              <a:t>– Fysikalisk kemi</a:t>
            </a:r>
          </a:p>
          <a:p>
            <a:pPr>
              <a:lnSpc>
                <a:spcPct val="150000"/>
              </a:lnSpc>
            </a:pPr>
            <a:r>
              <a:rPr lang="sv-SE" sz="1600" dirty="0">
                <a:latin typeface="Arial" panose="020B0604020202020204" pitchFamily="34" charset="0"/>
                <a:cs typeface="Arial" panose="020B0604020202020204" pitchFamily="34" charset="0"/>
              </a:rPr>
              <a:t>– Oorganisk kemi</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Organisk kemi</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Teoretisk kemi</a:t>
            </a:r>
          </a:p>
          <a:p>
            <a:pPr>
              <a:lnSpc>
                <a:spcPct val="150000"/>
              </a:lnSpc>
            </a:pPr>
            <a:endParaRPr lang="sv-SE" sz="1600" dirty="0">
              <a:latin typeface="Arial" panose="020B0604020202020204" pitchFamily="34" charset="0"/>
              <a:cs typeface="Arial" panose="020B0604020202020204" pitchFamily="34" charset="0"/>
            </a:endParaRPr>
          </a:p>
          <a:p>
            <a:pPr>
              <a:lnSpc>
                <a:spcPct val="150000"/>
              </a:lnSpc>
            </a:pPr>
            <a:r>
              <a:rPr lang="sv-SE" sz="1600" b="1" dirty="0">
                <a:latin typeface="Arial" panose="020B0604020202020204" pitchFamily="34" charset="0"/>
                <a:cs typeface="Arial" panose="020B0604020202020204" pitchFamily="34" charset="0"/>
              </a:rPr>
              <a:t>Miljövetenskap</a:t>
            </a:r>
          </a:p>
          <a:p>
            <a:pPr>
              <a:lnSpc>
                <a:spcPct val="150000"/>
              </a:lnSpc>
            </a:pPr>
            <a:r>
              <a:rPr lang="sv-SE" sz="1600" b="1" dirty="0">
                <a:latin typeface="Arial" panose="020B0604020202020204" pitchFamily="34" charset="0"/>
                <a:cs typeface="Arial" panose="020B0604020202020204" pitchFamily="34" charset="0"/>
              </a:rPr>
              <a:t>Medicinsk strålningsfysik</a:t>
            </a:r>
          </a:p>
          <a:p>
            <a:pPr>
              <a:lnSpc>
                <a:spcPct val="150000"/>
              </a:lnSpc>
            </a:pPr>
            <a:endParaRPr lang="sv-SE" sz="1600" dirty="0">
              <a:latin typeface="Arial" panose="020B0604020202020204" pitchFamily="34" charset="0"/>
              <a:cs typeface="Arial" panose="020B0604020202020204" pitchFamily="34" charset="0"/>
            </a:endParaRPr>
          </a:p>
        </p:txBody>
      </p:sp>
      <p:pic>
        <p:nvPicPr>
          <p:cNvPr id="13" name="Bildobjekt 12" descr="En bild som visar konst, svart och vit&#10;&#10;Automatiskt genererad beskrivning">
            <a:extLst>
              <a:ext uri="{FF2B5EF4-FFF2-40B4-BE49-F238E27FC236}">
                <a16:creationId xmlns:a16="http://schemas.microsoft.com/office/drawing/2014/main" id="{8B9F41AE-14B9-33D6-7B35-A9C51C474A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623279">
            <a:off x="9826663" y="336603"/>
            <a:ext cx="1600286" cy="2880000"/>
          </a:xfrm>
          <a:prstGeom prst="rect">
            <a:avLst/>
          </a:prstGeom>
        </p:spPr>
      </p:pic>
      <p:sp>
        <p:nvSpPr>
          <p:cNvPr id="3" name="textruta 2">
            <a:extLst>
              <a:ext uri="{FF2B5EF4-FFF2-40B4-BE49-F238E27FC236}">
                <a16:creationId xmlns:a16="http://schemas.microsoft.com/office/drawing/2014/main" id="{C2D86DFB-A6B3-7846-B2A1-26657279DD2C}"/>
              </a:ext>
            </a:extLst>
          </p:cNvPr>
          <p:cNvSpPr txBox="1"/>
          <p:nvPr/>
        </p:nvSpPr>
        <p:spPr>
          <a:xfrm>
            <a:off x="1296366" y="1654239"/>
            <a:ext cx="2906320" cy="3616888"/>
          </a:xfrm>
          <a:prstGeom prst="rect">
            <a:avLst/>
          </a:prstGeom>
          <a:noFill/>
        </p:spPr>
        <p:txBody>
          <a:bodyPr wrap="square" rtlCol="0">
            <a:spAutoFit/>
          </a:bodyPr>
          <a:lstStyle/>
          <a:p>
            <a:r>
              <a:rPr lang="sv-SE" sz="1600" b="1" dirty="0">
                <a:latin typeface="Arial" panose="020B0604020202020204" pitchFamily="34" charset="0"/>
                <a:cs typeface="Arial" panose="020B0604020202020204" pitchFamily="34" charset="0"/>
              </a:rPr>
              <a:t> Biologi</a:t>
            </a:r>
          </a:p>
          <a:p>
            <a:pPr>
              <a:lnSpc>
                <a:spcPct val="150000"/>
              </a:lnSpc>
            </a:pPr>
            <a:r>
              <a:rPr lang="sv-SE" sz="1600" dirty="0">
                <a:latin typeface="Arial" panose="020B0604020202020204" pitchFamily="34" charset="0"/>
                <a:cs typeface="Arial" panose="020B0604020202020204" pitchFamily="34" charset="0"/>
              </a:rPr>
              <a:t>– Molekylär biofysik</a:t>
            </a:r>
            <a:br>
              <a:rPr lang="sv-SE" sz="1600" b="1" dirty="0">
                <a:latin typeface="Arial" panose="020B0604020202020204" pitchFamily="34" charset="0"/>
                <a:cs typeface="Arial" panose="020B0604020202020204" pitchFamily="34" charset="0"/>
              </a:rPr>
            </a:br>
            <a:endParaRPr lang="sv-SE" sz="1600" b="1" dirty="0">
              <a:latin typeface="Arial" panose="020B0604020202020204" pitchFamily="34" charset="0"/>
              <a:cs typeface="Arial" panose="020B0604020202020204" pitchFamily="34" charset="0"/>
            </a:endParaRPr>
          </a:p>
          <a:p>
            <a:pPr>
              <a:lnSpc>
                <a:spcPct val="150000"/>
              </a:lnSpc>
            </a:pPr>
            <a:r>
              <a:rPr lang="sv-SE" sz="1600" b="1" dirty="0">
                <a:latin typeface="Arial" panose="020B0604020202020204" pitchFamily="34" charset="0"/>
                <a:cs typeface="Arial" panose="020B0604020202020204" pitchFamily="34" charset="0"/>
              </a:rPr>
              <a:t>Fysik</a:t>
            </a:r>
          </a:p>
          <a:p>
            <a:pPr>
              <a:lnSpc>
                <a:spcPct val="150000"/>
              </a:lnSpc>
            </a:pPr>
            <a:r>
              <a:rPr lang="sv-SE" sz="1600" dirty="0">
                <a:latin typeface="Arial" panose="020B0604020202020204" pitchFamily="34" charset="0"/>
                <a:cs typeface="Arial" panose="020B0604020202020204" pitchFamily="34" charset="0"/>
              </a:rPr>
              <a:t>– Astronomi och astrofysik</a:t>
            </a:r>
          </a:p>
          <a:p>
            <a:pPr>
              <a:lnSpc>
                <a:spcPct val="150000"/>
              </a:lnSpc>
            </a:pPr>
            <a:r>
              <a:rPr lang="sv-SE" sz="1600" dirty="0">
                <a:latin typeface="Arial" panose="020B0604020202020204" pitchFamily="34" charset="0"/>
                <a:cs typeface="Arial" panose="020B0604020202020204" pitchFamily="34" charset="0"/>
              </a:rPr>
              <a:t>– Kemisk fysik</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 Teoretisk fysik</a:t>
            </a:r>
          </a:p>
          <a:p>
            <a:pPr>
              <a:lnSpc>
                <a:spcPct val="150000"/>
              </a:lnSpc>
            </a:pPr>
            <a:r>
              <a:rPr lang="sv-SE" sz="1600" dirty="0">
                <a:latin typeface="Arial" panose="020B0604020202020204" pitchFamily="34" charset="0"/>
                <a:cs typeface="Arial" panose="020B0604020202020204" pitchFamily="34" charset="0"/>
              </a:rPr>
              <a:t>– Teoretisk fysik med </a:t>
            </a:r>
            <a:br>
              <a:rPr lang="sv-SE" sz="1600" dirty="0">
                <a:latin typeface="Arial" panose="020B0604020202020204" pitchFamily="34" charset="0"/>
                <a:cs typeface="Arial" panose="020B0604020202020204" pitchFamily="34" charset="0"/>
              </a:rPr>
            </a:br>
            <a:r>
              <a:rPr lang="sv-SE" sz="1600" dirty="0">
                <a:latin typeface="Arial" panose="020B0604020202020204" pitchFamily="34" charset="0"/>
                <a:cs typeface="Arial" panose="020B0604020202020204" pitchFamily="34" charset="0"/>
              </a:rPr>
              <a:t>inriktning beräkningsbiologi    </a:t>
            </a:r>
            <a:endParaRPr lang="sv-SE" sz="1600" b="1"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sv-S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640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D4F0193-F447-4018-D4D9-2A3C1B75CE4A}"/>
              </a:ext>
              <a:ext uri="{C183D7F6-B498-43B3-948B-1728B52AA6E4}">
                <adec:decorative xmlns:adec="http://schemas.microsoft.com/office/drawing/2017/decorative" val="1"/>
              </a:ext>
            </a:extLst>
          </p:cNvPr>
          <p:cNvSpPr/>
          <p:nvPr/>
        </p:nvSpPr>
        <p:spPr>
          <a:xfrm>
            <a:off x="182078" y="189000"/>
            <a:ext cx="11819422"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296364" y="784046"/>
            <a:ext cx="10343635" cy="661720"/>
          </a:xfrm>
        </p:spPr>
        <p:txBody>
          <a:bodyPr/>
          <a:lstStyle/>
          <a:p>
            <a:pPr algn="l"/>
            <a:r>
              <a:rPr lang="sv-SE" dirty="0">
                <a:solidFill>
                  <a:srgbClr val="894E11"/>
                </a:solidFill>
                <a:latin typeface="Times New Roman" panose="02020603050405020304" pitchFamily="18" charset="0"/>
                <a:cs typeface="Times New Roman" panose="02020603050405020304" pitchFamily="18" charset="0"/>
              </a:rPr>
              <a:t>Forskning</a:t>
            </a:r>
          </a:p>
        </p:txBody>
      </p:sp>
      <p:sp>
        <p:nvSpPr>
          <p:cNvPr id="4" name="textruta 3">
            <a:extLst>
              <a:ext uri="{FF2B5EF4-FFF2-40B4-BE49-F238E27FC236}">
                <a16:creationId xmlns:a16="http://schemas.microsoft.com/office/drawing/2014/main" id="{201E5453-3E10-074F-E263-7229BEAFB129}"/>
              </a:ext>
            </a:extLst>
          </p:cNvPr>
          <p:cNvSpPr txBox="1"/>
          <p:nvPr/>
        </p:nvSpPr>
        <p:spPr>
          <a:xfrm>
            <a:off x="1210640" y="1711000"/>
            <a:ext cx="6876085" cy="372864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Högaktuell miljö-  och klimatforskning</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Djurs supersinnen och livets utveckling på jorden</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Framtidens material och effektivare mediciner</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Vintergatans ursprung och naturens minsta beståndsdelar</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Framtidsforskning med anläggningarna MAX IV och </a:t>
            </a:r>
            <a:r>
              <a:rPr lang="en-GB" sz="2000" dirty="0">
                <a:latin typeface="Arial" panose="020B0604020202020204" pitchFamily="34" charset="0"/>
                <a:cs typeface="Arial" panose="020B0604020202020204" pitchFamily="34" charset="0"/>
              </a:rPr>
              <a:t>European Spallation Source </a:t>
            </a:r>
            <a:r>
              <a:rPr lang="sv-SE" sz="2000" dirty="0">
                <a:latin typeface="Arial" panose="020B0604020202020204" pitchFamily="34" charset="0"/>
                <a:cs typeface="Arial" panose="020B0604020202020204" pitchFamily="34" charset="0"/>
              </a:rPr>
              <a:t>(ESS)</a:t>
            </a:r>
          </a:p>
          <a:p>
            <a:pPr>
              <a:lnSpc>
                <a:spcPct val="150000"/>
              </a:lnSpc>
            </a:pPr>
            <a:endParaRPr lang="sv-SE" sz="2000" dirty="0">
              <a:latin typeface="Arial" panose="020B0604020202020204" pitchFamily="34" charset="0"/>
              <a:cs typeface="Arial" panose="020B0604020202020204" pitchFamily="34" charset="0"/>
            </a:endParaRPr>
          </a:p>
        </p:txBody>
      </p:sp>
      <p:pic>
        <p:nvPicPr>
          <p:cNvPr id="20" name="Bildobjekt 19" descr="En bild som visar svärd&#10;&#10;Automatiskt genererad beskrivning">
            <a:extLst>
              <a:ext uri="{FF2B5EF4-FFF2-40B4-BE49-F238E27FC236}">
                <a16:creationId xmlns:a16="http://schemas.microsoft.com/office/drawing/2014/main" id="{DF7E2C62-8D3E-DE09-8B50-F7F78DF4DC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396" r="13989"/>
          <a:stretch/>
        </p:blipFill>
        <p:spPr>
          <a:xfrm>
            <a:off x="190500" y="3224768"/>
            <a:ext cx="11819422" cy="2849186"/>
          </a:xfrm>
          <a:prstGeom prst="rect">
            <a:avLst/>
          </a:prstGeom>
        </p:spPr>
      </p:pic>
    </p:spTree>
    <p:extLst>
      <p:ext uri="{BB962C8B-B14F-4D97-AF65-F5344CB8AC3E}">
        <p14:creationId xmlns:p14="http://schemas.microsoft.com/office/powerpoint/2010/main" val="151467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B25BF69-42F2-971A-6356-A28856A85E48}"/>
              </a:ext>
              <a:ext uri="{C183D7F6-B498-43B3-948B-1728B52AA6E4}">
                <adec:decorative xmlns:adec="http://schemas.microsoft.com/office/drawing/2017/decorative" val="1"/>
              </a:ext>
            </a:extLst>
          </p:cNvPr>
          <p:cNvSpPr/>
          <p:nvPr/>
        </p:nvSpPr>
        <p:spPr>
          <a:xfrm>
            <a:off x="182078" y="189000"/>
            <a:ext cx="11819422"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296364" y="487844"/>
            <a:ext cx="9157057" cy="1277273"/>
          </a:xfrm>
        </p:spPr>
        <p:txBody>
          <a:bodyPr/>
          <a:lstStyle/>
          <a:p>
            <a:pPr algn="l"/>
            <a:r>
              <a:rPr lang="sv-SE" dirty="0">
                <a:solidFill>
                  <a:srgbClr val="894E11"/>
                </a:solidFill>
                <a:latin typeface="Times New Roman" panose="02020603050405020304" pitchFamily="18" charset="0"/>
                <a:cs typeface="Times New Roman" panose="02020603050405020304" pitchFamily="18" charset="0"/>
              </a:rPr>
              <a:t>Samverkan – med skola och allmänhet</a:t>
            </a:r>
          </a:p>
        </p:txBody>
      </p:sp>
      <p:sp>
        <p:nvSpPr>
          <p:cNvPr id="3" name="textruta 2">
            <a:extLst>
              <a:ext uri="{FF2B5EF4-FFF2-40B4-BE49-F238E27FC236}">
                <a16:creationId xmlns:a16="http://schemas.microsoft.com/office/drawing/2014/main" id="{C2D86DFB-A6B3-7846-B2A1-26657279DD2C}"/>
              </a:ext>
            </a:extLst>
          </p:cNvPr>
          <p:cNvSpPr txBox="1"/>
          <p:nvPr/>
        </p:nvSpPr>
        <p:spPr>
          <a:xfrm>
            <a:off x="1296365" y="1581228"/>
            <a:ext cx="8866809" cy="358437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NMT-dagarna (Naturvetenskap-, </a:t>
            </a:r>
            <a:br>
              <a:rPr lang="sv-SE" sz="2200" dirty="0">
                <a:latin typeface="Arial" panose="020B0604020202020204" pitchFamily="34" charset="0"/>
                <a:cs typeface="Arial" panose="020B0604020202020204" pitchFamily="34" charset="0"/>
              </a:rPr>
            </a:br>
            <a:r>
              <a:rPr lang="sv-SE" sz="2200" dirty="0">
                <a:latin typeface="Arial" panose="020B0604020202020204" pitchFamily="34" charset="0"/>
                <a:cs typeface="Arial" panose="020B0604020202020204" pitchFamily="34" charset="0"/>
              </a:rPr>
              <a:t>medicin- och teknikdagarna)</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LUNE-dagarna</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Naturvetarstråket på Kulturnatten i Lund </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Skolbesök</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Biologiska museet</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Tora Vega Folkhögskola</a:t>
            </a:r>
          </a:p>
        </p:txBody>
      </p:sp>
      <p:pic>
        <p:nvPicPr>
          <p:cNvPr id="11" name="Bildobjekt 10" descr="En bild som visar trefot, teleskop, astronomi&#10;&#10;Automatiskt genererad beskrivning">
            <a:extLst>
              <a:ext uri="{FF2B5EF4-FFF2-40B4-BE49-F238E27FC236}">
                <a16:creationId xmlns:a16="http://schemas.microsoft.com/office/drawing/2014/main" id="{5025AFE6-6CBB-23EC-2950-6B3111EAAC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060099" y="2245238"/>
            <a:ext cx="2440146" cy="4547650"/>
          </a:xfrm>
          <a:prstGeom prst="rect">
            <a:avLst/>
          </a:prstGeom>
        </p:spPr>
      </p:pic>
      <p:pic>
        <p:nvPicPr>
          <p:cNvPr id="9" name="Bildobjekt 8" descr="En bild som visar växt, blomma, kaktus, blomblad&#10;&#10;Automatiskt genererad beskrivning">
            <a:extLst>
              <a:ext uri="{FF2B5EF4-FFF2-40B4-BE49-F238E27FC236}">
                <a16:creationId xmlns:a16="http://schemas.microsoft.com/office/drawing/2014/main" id="{64543426-2BD5-0ABC-B605-135ACEABC0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005968" y="194931"/>
            <a:ext cx="3175276" cy="2994924"/>
          </a:xfrm>
          <a:prstGeom prst="rect">
            <a:avLst/>
          </a:prstGeom>
        </p:spPr>
      </p:pic>
    </p:spTree>
    <p:extLst>
      <p:ext uri="{BB962C8B-B14F-4D97-AF65-F5344CB8AC3E}">
        <p14:creationId xmlns:p14="http://schemas.microsoft.com/office/powerpoint/2010/main" val="419316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7B9D12-E9DA-664A-81DA-DAE45E847DDF}"/>
              </a:ext>
            </a:extLst>
          </p:cNvPr>
          <p:cNvSpPr>
            <a:spLocks noGrp="1"/>
          </p:cNvSpPr>
          <p:nvPr>
            <p:ph type="title"/>
          </p:nvPr>
        </p:nvSpPr>
        <p:spPr/>
        <p:txBody>
          <a:bodyPr/>
          <a:lstStyle/>
          <a:p>
            <a:r>
              <a:rPr lang="sv-SE" dirty="0"/>
              <a:t>Avslutningsbild, endast logotyp</a:t>
            </a:r>
          </a:p>
        </p:txBody>
      </p:sp>
      <p:pic>
        <p:nvPicPr>
          <p:cNvPr id="3" name="Bildobjekt 2" descr="Lunds universitets logotyp.">
            <a:extLst>
              <a:ext uri="{FF2B5EF4-FFF2-40B4-BE49-F238E27FC236}">
                <a16:creationId xmlns:a16="http://schemas.microsoft.com/office/drawing/2014/main" id="{B9B004CB-9E66-2E4F-902A-D4E52BE8F1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0670" y="1556181"/>
            <a:ext cx="2150660" cy="2642089"/>
          </a:xfrm>
          <a:prstGeom prst="rect">
            <a:avLst/>
          </a:prstGeom>
        </p:spPr>
      </p:pic>
    </p:spTree>
    <p:extLst>
      <p:ext uri="{BB962C8B-B14F-4D97-AF65-F5344CB8AC3E}">
        <p14:creationId xmlns:p14="http://schemas.microsoft.com/office/powerpoint/2010/main" val="46656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D681188-B371-5331-9CB7-7B7D6160197C}"/>
              </a:ext>
              <a:ext uri="{C183D7F6-B498-43B3-948B-1728B52AA6E4}">
                <adec:decorative xmlns:adec="http://schemas.microsoft.com/office/drawing/2017/decorative" val="1"/>
              </a:ext>
            </a:extLst>
          </p:cNvPr>
          <p:cNvSpPr/>
          <p:nvPr/>
        </p:nvSpPr>
        <p:spPr>
          <a:xfrm>
            <a:off x="169877" y="189000"/>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1">
            <a:extLst>
              <a:ext uri="{FF2B5EF4-FFF2-40B4-BE49-F238E27FC236}">
                <a16:creationId xmlns:a16="http://schemas.microsoft.com/office/drawing/2014/main" id="{6A52E3E4-9AF0-8BFC-231C-15CF19EB53B7}"/>
              </a:ext>
            </a:extLst>
          </p:cNvPr>
          <p:cNvSpPr txBox="1">
            <a:spLocks/>
          </p:cNvSpPr>
          <p:nvPr/>
        </p:nvSpPr>
        <p:spPr>
          <a:xfrm>
            <a:off x="7741443" y="3769617"/>
            <a:ext cx="2295088" cy="723790"/>
          </a:xfrm>
          <a:prstGeom prst="rect">
            <a:avLst/>
          </a:prstGeom>
        </p:spPr>
        <p:txBody>
          <a:bodyPr vert="horz" lIns="0" tIns="0" rIns="0" bIns="288000" rtlCol="0" anchor="b" anchorCtr="0">
            <a:normAutofit/>
          </a:bodyPr>
          <a:lstStyle>
            <a:lvl1pPr algn="ctr" defTabSz="914400" rtl="0" eaLnBrk="1" latinLnBrk="0" hangingPunct="1">
              <a:lnSpc>
                <a:spcPct val="100000"/>
              </a:lnSpc>
              <a:spcBef>
                <a:spcPct val="0"/>
              </a:spcBef>
              <a:buNone/>
              <a:defRPr sz="4000" b="0" i="0" kern="1200">
                <a:solidFill>
                  <a:schemeClr val="accent1"/>
                </a:solidFill>
                <a:latin typeface="Times New Roman" panose="02020603050405020304" pitchFamily="18" charset="0"/>
                <a:ea typeface="+mj-ea"/>
                <a:cs typeface="Times New Roman" panose="02020603050405020304" pitchFamily="18" charset="0"/>
              </a:defRPr>
            </a:lvl1pPr>
          </a:lstStyle>
          <a:p>
            <a:pPr algn="l"/>
            <a:r>
              <a:rPr lang="en-GB" sz="1400" dirty="0">
                <a:solidFill>
                  <a:schemeClr val="tx1"/>
                </a:solidFill>
                <a:latin typeface="Arial" panose="020B0604020202020204" pitchFamily="34" charset="0"/>
                <a:cs typeface="Arial" panose="020B0604020202020204" pitchFamily="34" charset="0"/>
              </a:rPr>
              <a:t>Lunds </a:t>
            </a:r>
            <a:r>
              <a:rPr lang="en-GB" sz="1400" dirty="0" err="1">
                <a:solidFill>
                  <a:schemeClr val="tx1"/>
                </a:solidFill>
                <a:latin typeface="Arial" panose="020B0604020202020204" pitchFamily="34" charset="0"/>
                <a:cs typeface="Arial" panose="020B0604020202020204" pitchFamily="34" charset="0"/>
              </a:rPr>
              <a:t>universitets</a:t>
            </a:r>
            <a:r>
              <a:rPr lang="en-GB" sz="1400" dirty="0">
                <a:solidFill>
                  <a:schemeClr val="tx1"/>
                </a:solidFill>
                <a:latin typeface="Arial" panose="020B0604020202020204" pitchFamily="34" charset="0"/>
                <a:cs typeface="Arial" panose="020B0604020202020204" pitchFamily="34" charset="0"/>
              </a:rPr>
              <a:t> vision</a:t>
            </a:r>
          </a:p>
        </p:txBody>
      </p:sp>
      <p:sp>
        <p:nvSpPr>
          <p:cNvPr id="9" name="Rubrik 1">
            <a:extLst>
              <a:ext uri="{FF2B5EF4-FFF2-40B4-BE49-F238E27FC236}">
                <a16:creationId xmlns:a16="http://schemas.microsoft.com/office/drawing/2014/main" id="{2D6D9B56-7E92-F53B-5E0F-D3DEB03FCF6C}"/>
              </a:ext>
            </a:extLst>
          </p:cNvPr>
          <p:cNvSpPr txBox="1">
            <a:spLocks/>
          </p:cNvSpPr>
          <p:nvPr/>
        </p:nvSpPr>
        <p:spPr>
          <a:xfrm>
            <a:off x="2183223" y="1781881"/>
            <a:ext cx="7853308" cy="1846659"/>
          </a:xfrm>
          <a:prstGeom prst="rect">
            <a:avLst/>
          </a:prstGeom>
        </p:spPr>
        <p:txBody>
          <a:bodyPr vert="horz" lIns="0" tIns="0" rIns="0" bIns="0" rtlCol="0" anchor="ctr" anchorCtr="0">
            <a:spAutoFit/>
          </a:bodyPr>
          <a:lstStyle>
            <a:lvl1pPr algn="ctr" defTabSz="914400" rtl="0" eaLnBrk="1" latinLnBrk="0" hangingPunct="1">
              <a:lnSpc>
                <a:spcPct val="100000"/>
              </a:lnSpc>
              <a:spcBef>
                <a:spcPct val="0"/>
              </a:spcBef>
              <a:buNone/>
              <a:defRPr sz="4000" b="0" i="0" kern="1200">
                <a:solidFill>
                  <a:schemeClr val="accent1"/>
                </a:solidFill>
                <a:latin typeface="Times New Roman" panose="02020603050405020304" pitchFamily="18" charset="0"/>
                <a:ea typeface="+mj-ea"/>
                <a:cs typeface="Times New Roman" panose="02020603050405020304" pitchFamily="18" charset="0"/>
              </a:defRPr>
            </a:lvl1pPr>
          </a:lstStyle>
          <a:p>
            <a:r>
              <a:rPr lang="sv-SE" dirty="0">
                <a:solidFill>
                  <a:srgbClr val="894E11"/>
                </a:solidFill>
              </a:rPr>
              <a:t>Ett universitet i världsklass som förstår, förklarar och förbättrar vår värld och människors villkor. </a:t>
            </a:r>
            <a:endParaRPr lang="en-GB" dirty="0">
              <a:solidFill>
                <a:srgbClr val="894E11"/>
              </a:solidFill>
            </a:endParaRPr>
          </a:p>
        </p:txBody>
      </p:sp>
    </p:spTree>
    <p:extLst>
      <p:ext uri="{BB962C8B-B14F-4D97-AF65-F5344CB8AC3E}">
        <p14:creationId xmlns:p14="http://schemas.microsoft.com/office/powerpoint/2010/main" val="1512299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7B63AA7-09B6-37CB-A357-B36E80C2FCC2}"/>
              </a:ext>
              <a:ext uri="{C183D7F6-B498-43B3-948B-1728B52AA6E4}">
                <adec:decorative xmlns:adec="http://schemas.microsoft.com/office/drawing/2017/decorative" val="1"/>
              </a:ext>
            </a:extLst>
          </p:cNvPr>
          <p:cNvSpPr/>
          <p:nvPr/>
        </p:nvSpPr>
        <p:spPr>
          <a:xfrm>
            <a:off x="183008" y="189000"/>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296364" y="784046"/>
            <a:ext cx="10343635" cy="661720"/>
          </a:xfrm>
        </p:spPr>
        <p:txBody>
          <a:bodyPr/>
          <a:lstStyle/>
          <a:p>
            <a:pPr algn="l"/>
            <a:r>
              <a:rPr lang="sv-SE" dirty="0">
                <a:solidFill>
                  <a:srgbClr val="894E11"/>
                </a:solidFill>
                <a:latin typeface="Times New Roman" panose="02020603050405020304" pitchFamily="18" charset="0"/>
                <a:cs typeface="Times New Roman" panose="02020603050405020304" pitchFamily="18" charset="0"/>
              </a:rPr>
              <a:t>Fakulteten i siffror</a:t>
            </a:r>
          </a:p>
        </p:txBody>
      </p:sp>
      <p:sp>
        <p:nvSpPr>
          <p:cNvPr id="5" name="textruta 4">
            <a:extLst>
              <a:ext uri="{FF2B5EF4-FFF2-40B4-BE49-F238E27FC236}">
                <a16:creationId xmlns:a16="http://schemas.microsoft.com/office/drawing/2014/main" id="{13B416F6-6DDE-4B3D-7724-E138E9716BFA}"/>
              </a:ext>
            </a:extLst>
          </p:cNvPr>
          <p:cNvSpPr txBox="1"/>
          <p:nvPr/>
        </p:nvSpPr>
        <p:spPr>
          <a:xfrm>
            <a:off x="1296365" y="1607975"/>
            <a:ext cx="9653286" cy="40922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8 institutioner eller motsvarande</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Omkring 1 100 anställda </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Cirka 3000 studenter (1 600 helårsstudenter)</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13 ingångar till kandidatprogrammet (3 ingångar ges på engelska)</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1 yrkesprogram, sjukhusfysikerutbildningen</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Omkring 30 </a:t>
            </a:r>
            <a:r>
              <a:rPr lang="sv-SE" sz="2200" dirty="0" err="1">
                <a:latin typeface="Arial" panose="020B0604020202020204" pitchFamily="34" charset="0"/>
                <a:cs typeface="Arial" panose="020B0604020202020204" pitchFamily="34" charset="0"/>
              </a:rPr>
              <a:t>masterprogram</a:t>
            </a:r>
            <a:endParaRPr lang="sv-SE" sz="22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Drygt 20 ämnen/inriktningar inom forskarutbildning</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Årligen drygt 80 doktorsexamina och 10 licentiatexamina  </a:t>
            </a:r>
          </a:p>
        </p:txBody>
      </p:sp>
      <p:pic>
        <p:nvPicPr>
          <p:cNvPr id="11" name="Bildobjekt 10" descr="En bild som visar text, mätsticka, linjal&#10;&#10;Automatiskt genererad beskrivning">
            <a:extLst>
              <a:ext uri="{FF2B5EF4-FFF2-40B4-BE49-F238E27FC236}">
                <a16:creationId xmlns:a16="http://schemas.microsoft.com/office/drawing/2014/main" id="{D45EFD7B-249F-EE8D-4FA3-9523AFBFE6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3008" y="1521297"/>
            <a:ext cx="5760000" cy="639821"/>
          </a:xfrm>
          <a:prstGeom prst="rect">
            <a:avLst/>
          </a:prstGeom>
        </p:spPr>
      </p:pic>
    </p:spTree>
    <p:extLst>
      <p:ext uri="{BB962C8B-B14F-4D97-AF65-F5344CB8AC3E}">
        <p14:creationId xmlns:p14="http://schemas.microsoft.com/office/powerpoint/2010/main" val="185269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6DF8E38-9F50-5F87-3834-48F53A414F8A}"/>
              </a:ext>
            </a:extLst>
          </p:cNvPr>
          <p:cNvSpPr/>
          <p:nvPr/>
        </p:nvSpPr>
        <p:spPr>
          <a:xfrm>
            <a:off x="155997" y="189000"/>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296364" y="784046"/>
            <a:ext cx="10343635" cy="661720"/>
          </a:xfrm>
        </p:spPr>
        <p:txBody>
          <a:bodyPr/>
          <a:lstStyle/>
          <a:p>
            <a:pPr algn="l"/>
            <a:r>
              <a:rPr lang="sv-SE" dirty="0">
                <a:solidFill>
                  <a:srgbClr val="894E11"/>
                </a:solidFill>
                <a:latin typeface="Times New Roman" panose="02020603050405020304" pitchFamily="18" charset="0"/>
                <a:cs typeface="Times New Roman" panose="02020603050405020304" pitchFamily="18" charset="0"/>
              </a:rPr>
              <a:t>Institutioner eller motsvarande</a:t>
            </a:r>
          </a:p>
        </p:txBody>
      </p:sp>
      <p:sp>
        <p:nvSpPr>
          <p:cNvPr id="3" name="textruta 2">
            <a:extLst>
              <a:ext uri="{FF2B5EF4-FFF2-40B4-BE49-F238E27FC236}">
                <a16:creationId xmlns:a16="http://schemas.microsoft.com/office/drawing/2014/main" id="{C2D86DFB-A6B3-7846-B2A1-26657279DD2C}"/>
              </a:ext>
              <a:ext uri="{C183D7F6-B498-43B3-948B-1728B52AA6E4}">
                <adec:decorative xmlns:adec="http://schemas.microsoft.com/office/drawing/2017/decorative" val="1"/>
              </a:ext>
            </a:extLst>
          </p:cNvPr>
          <p:cNvSpPr txBox="1"/>
          <p:nvPr/>
        </p:nvSpPr>
        <p:spPr>
          <a:xfrm>
            <a:off x="1296365" y="1607975"/>
            <a:ext cx="10012101" cy="409221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Avdelningen för medicinsk strålningsfysik</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Biologiska institutionen</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Centrum för miljö- och klimatvetenskap, CEC</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Fysiska institutionen</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Geologiska institutionen</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Institutionen för naturgeografi och ekosystemvetenskap</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Kemiska institutionen</a:t>
            </a:r>
          </a:p>
          <a:p>
            <a:pPr marL="342900" indent="-342900">
              <a:lnSpc>
                <a:spcPct val="150000"/>
              </a:lnSpc>
              <a:buFont typeface="Arial" panose="020B0604020202020204" pitchFamily="34" charset="0"/>
              <a:buChar char="•"/>
            </a:pPr>
            <a:r>
              <a:rPr lang="sv-SE" sz="2200" dirty="0">
                <a:latin typeface="Arial" panose="020B0604020202020204" pitchFamily="34" charset="0"/>
                <a:cs typeface="Arial" panose="020B0604020202020204" pitchFamily="34" charset="0"/>
              </a:rPr>
              <a:t>Matematikcentrum</a:t>
            </a:r>
          </a:p>
        </p:txBody>
      </p:sp>
      <p:pic>
        <p:nvPicPr>
          <p:cNvPr id="6" name="Bildobjekt 5" descr="En bild som visar svart och vit, staty, monokrom, byggnad&#10;&#10;Automatiskt genererad beskrivning">
            <a:extLst>
              <a:ext uri="{FF2B5EF4-FFF2-40B4-BE49-F238E27FC236}">
                <a16:creationId xmlns:a16="http://schemas.microsoft.com/office/drawing/2014/main" id="{8F24ECF4-E885-70BA-4946-B0442D0469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3950" y="2349000"/>
            <a:ext cx="6480000" cy="4320000"/>
          </a:xfrm>
          <a:prstGeom prst="rect">
            <a:avLst/>
          </a:prstGeom>
        </p:spPr>
      </p:pic>
      <p:pic>
        <p:nvPicPr>
          <p:cNvPr id="8" name="Bildobjekt 7" descr="En bild som visar örn, vinge, fjäder, rovfågel&#10;&#10;Automatiskt genererad beskrivning">
            <a:extLst>
              <a:ext uri="{FF2B5EF4-FFF2-40B4-BE49-F238E27FC236}">
                <a16:creationId xmlns:a16="http://schemas.microsoft.com/office/drawing/2014/main" id="{153B8A6B-51D2-C4E8-E861-7EFF1F1AE5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9736401" y="776944"/>
            <a:ext cx="1770064" cy="993968"/>
          </a:xfrm>
          <a:prstGeom prst="rect">
            <a:avLst/>
          </a:prstGeom>
        </p:spPr>
      </p:pic>
    </p:spTree>
    <p:extLst>
      <p:ext uri="{BB962C8B-B14F-4D97-AF65-F5344CB8AC3E}">
        <p14:creationId xmlns:p14="http://schemas.microsoft.com/office/powerpoint/2010/main" val="2507569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5365F66-026E-466A-D563-86C7E611C682}"/>
              </a:ext>
            </a:extLst>
          </p:cNvPr>
          <p:cNvSpPr/>
          <p:nvPr/>
        </p:nvSpPr>
        <p:spPr>
          <a:xfrm>
            <a:off x="155997" y="189000"/>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296364" y="593851"/>
            <a:ext cx="10343635" cy="661720"/>
          </a:xfrm>
        </p:spPr>
        <p:txBody>
          <a:bodyPr/>
          <a:lstStyle/>
          <a:p>
            <a:pPr algn="l"/>
            <a:r>
              <a:rPr lang="en-GB" dirty="0">
                <a:solidFill>
                  <a:srgbClr val="894E11"/>
                </a:solidFill>
                <a:latin typeface="Times New Roman" panose="02020603050405020304" pitchFamily="18" charset="0"/>
                <a:cs typeface="Times New Roman" panose="02020603050405020304" pitchFamily="18" charset="0"/>
              </a:rPr>
              <a:t>Personal</a:t>
            </a:r>
          </a:p>
        </p:txBody>
      </p:sp>
      <p:sp>
        <p:nvSpPr>
          <p:cNvPr id="3" name="textruta 2">
            <a:extLst>
              <a:ext uri="{FF2B5EF4-FFF2-40B4-BE49-F238E27FC236}">
                <a16:creationId xmlns:a16="http://schemas.microsoft.com/office/drawing/2014/main" id="{C2D86DFB-A6B3-7846-B2A1-26657279DD2C}"/>
              </a:ext>
            </a:extLst>
          </p:cNvPr>
          <p:cNvSpPr txBox="1"/>
          <p:nvPr/>
        </p:nvSpPr>
        <p:spPr>
          <a:xfrm>
            <a:off x="1296364" y="1278969"/>
            <a:ext cx="10012101" cy="4805803"/>
          </a:xfrm>
          <a:prstGeom prst="rect">
            <a:avLst/>
          </a:prstGeom>
          <a:noFill/>
        </p:spPr>
        <p:txBody>
          <a:bodyPr wrap="square" rtlCol="0">
            <a:spAutoFit/>
          </a:bodyPr>
          <a:lstStyle/>
          <a:p>
            <a:pPr>
              <a:lnSpc>
                <a:spcPct val="150000"/>
              </a:lnSpc>
            </a:pPr>
            <a:r>
              <a:rPr lang="sv-SE" sz="2000" dirty="0">
                <a:latin typeface="Arial" panose="020B0604020202020204" pitchFamily="34" charset="0"/>
                <a:cs typeface="Arial" panose="020B0604020202020204" pitchFamily="34" charset="0"/>
              </a:rPr>
              <a:t>Antal heltidsekvivalenter: 985 (41% kvinnor)</a:t>
            </a:r>
          </a:p>
          <a:p>
            <a:pPr marL="342900" indent="-342900">
              <a:lnSpc>
                <a:spcPct val="200000"/>
              </a:lnSpc>
              <a:buFont typeface="Arial" panose="020B0604020202020204" pitchFamily="34" charset="0"/>
              <a:buChar char="•"/>
            </a:pPr>
            <a:r>
              <a:rPr lang="sv-SE" sz="2000" dirty="0">
                <a:latin typeface="Arial" panose="020B0604020202020204" pitchFamily="34" charset="0"/>
                <a:cs typeface="Arial" panose="020B0604020202020204" pitchFamily="34" charset="0"/>
              </a:rPr>
              <a:t>Professorer: 119 (26% kvinnor)</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Lektorer: 105 (24% kvinnor)</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Meriteringsanställningar: 120 (38% kvinnor)</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Adjunkter 9 (55% kvinnor)</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Övrig forskande och undervisande personal: 172 (40% kvinnor)</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Doktorander: 265 (45% kvinnor)</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Administrativ personal: 140 (69% kvinnor)</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Teknisk personal: 40 (30% kvinnor)</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Bibliotekspersonal: 15 (60% kvinnor)</a:t>
            </a:r>
          </a:p>
        </p:txBody>
      </p:sp>
      <p:pic>
        <p:nvPicPr>
          <p:cNvPr id="9" name="Bildobjekt 8" descr="En bild som visar skärmbild, text, Teckensnitt, svart&#10;&#10;Automatiskt genererad beskrivning">
            <a:extLst>
              <a:ext uri="{FF2B5EF4-FFF2-40B4-BE49-F238E27FC236}">
                <a16:creationId xmlns:a16="http://schemas.microsoft.com/office/drawing/2014/main" id="{CB4777C5-85F2-B8A0-F3B1-190F268749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9967945">
            <a:off x="6831999" y="1392783"/>
            <a:ext cx="5482038" cy="3600000"/>
          </a:xfrm>
          <a:prstGeom prst="rect">
            <a:avLst/>
          </a:prstGeom>
        </p:spPr>
      </p:pic>
      <p:pic>
        <p:nvPicPr>
          <p:cNvPr id="6" name="Bildobjekt 5" descr="En bild som visar skalle, ben, skelett, käke&#10;&#10;Automatiskt genererad beskrivning">
            <a:extLst>
              <a:ext uri="{FF2B5EF4-FFF2-40B4-BE49-F238E27FC236}">
                <a16:creationId xmlns:a16="http://schemas.microsoft.com/office/drawing/2014/main" id="{94C02FAF-37C7-5093-373C-52E930AD29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4655" y="4149000"/>
            <a:ext cx="1916727" cy="2520000"/>
          </a:xfrm>
          <a:prstGeom prst="rect">
            <a:avLst/>
          </a:prstGeom>
        </p:spPr>
      </p:pic>
    </p:spTree>
    <p:extLst>
      <p:ext uri="{BB962C8B-B14F-4D97-AF65-F5344CB8AC3E}">
        <p14:creationId xmlns:p14="http://schemas.microsoft.com/office/powerpoint/2010/main" val="46713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D0513A4D-7CDA-A164-0BC4-B1EA2568041C}"/>
              </a:ext>
            </a:extLst>
          </p:cNvPr>
          <p:cNvSpPr/>
          <p:nvPr/>
        </p:nvSpPr>
        <p:spPr>
          <a:xfrm>
            <a:off x="155997" y="189000"/>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F5FD697D-F8F3-7744-8CFA-771F90349DE8}"/>
              </a:ext>
            </a:extLst>
          </p:cNvPr>
          <p:cNvSpPr txBox="1"/>
          <p:nvPr/>
        </p:nvSpPr>
        <p:spPr>
          <a:xfrm>
            <a:off x="1198125" y="1634051"/>
            <a:ext cx="4506387" cy="4196020"/>
          </a:xfrm>
          <a:prstGeom prst="rect">
            <a:avLst/>
          </a:prstGeom>
          <a:noFill/>
        </p:spPr>
        <p:txBody>
          <a:bodyPr wrap="square" rtlCol="0">
            <a:spAutoFit/>
          </a:bodyPr>
          <a:lstStyle/>
          <a:p>
            <a:pPr>
              <a:lnSpc>
                <a:spcPct val="150000"/>
              </a:lnSpc>
            </a:pPr>
            <a:r>
              <a:rPr lang="sv-SE" dirty="0">
                <a:solidFill>
                  <a:srgbClr val="894E11"/>
                </a:solidFill>
                <a:latin typeface="Arial" panose="020B0604020202020204" pitchFamily="34" charset="0"/>
                <a:cs typeface="Arial" panose="020B0604020202020204" pitchFamily="34" charset="0"/>
              </a:rPr>
              <a:t>Totala intäkter: 1 305 miljoner kronor</a:t>
            </a:r>
          </a:p>
          <a:p>
            <a:pPr marL="285750" indent="-285750">
              <a:lnSpc>
                <a:spcPct val="150000"/>
              </a:lnSpc>
              <a:buFont typeface="Arial" panose="020B0604020202020204" pitchFamily="34" charset="0"/>
              <a:buChar char="•"/>
            </a:pPr>
            <a:r>
              <a:rPr lang="sv-SE" dirty="0">
                <a:latin typeface="Arial" panose="020B0604020202020204" pitchFamily="34" charset="0"/>
                <a:cs typeface="Arial" panose="020B0604020202020204" pitchFamily="34" charset="0"/>
              </a:rPr>
              <a:t>Statliga anslag, 51%</a:t>
            </a:r>
          </a:p>
          <a:p>
            <a:pPr marL="285750" indent="-285750">
              <a:lnSpc>
                <a:spcPct val="150000"/>
              </a:lnSpc>
              <a:buFont typeface="Arial" panose="020B0604020202020204" pitchFamily="34" charset="0"/>
              <a:buChar char="•"/>
            </a:pPr>
            <a:r>
              <a:rPr lang="sv-SE" dirty="0">
                <a:latin typeface="Arial" panose="020B0604020202020204" pitchFamily="34" charset="0"/>
                <a:cs typeface="Arial" panose="020B0604020202020204" pitchFamily="34" charset="0"/>
              </a:rPr>
              <a:t>Statliga bidrag, 22%</a:t>
            </a:r>
          </a:p>
          <a:p>
            <a:pPr marL="285750" indent="-285750">
              <a:lnSpc>
                <a:spcPct val="150000"/>
              </a:lnSpc>
              <a:buFont typeface="Arial" panose="020B0604020202020204" pitchFamily="34" charset="0"/>
              <a:buChar char="•"/>
            </a:pPr>
            <a:r>
              <a:rPr lang="sv-SE" dirty="0">
                <a:latin typeface="Arial" panose="020B0604020202020204" pitchFamily="34" charset="0"/>
                <a:cs typeface="Arial" panose="020B0604020202020204" pitchFamily="34" charset="0"/>
              </a:rPr>
              <a:t>Avgifter, ersättningar och uppdrag, 9%</a:t>
            </a:r>
          </a:p>
          <a:p>
            <a:pPr marL="285750" indent="-285750">
              <a:lnSpc>
                <a:spcPct val="150000"/>
              </a:lnSpc>
              <a:buFont typeface="Arial" panose="020B0604020202020204" pitchFamily="34" charset="0"/>
              <a:buChar char="•"/>
            </a:pPr>
            <a:r>
              <a:rPr lang="sv-SE" dirty="0">
                <a:latin typeface="Arial" panose="020B0604020202020204" pitchFamily="34" charset="0"/>
                <a:cs typeface="Arial" panose="020B0604020202020204" pitchFamily="34" charset="0"/>
              </a:rPr>
              <a:t>Övriga svenska bidrag, 9 %</a:t>
            </a:r>
          </a:p>
          <a:p>
            <a:pPr marL="285750" indent="-285750">
              <a:lnSpc>
                <a:spcPct val="150000"/>
              </a:lnSpc>
              <a:buFont typeface="Arial" panose="020B0604020202020204" pitchFamily="34" charset="0"/>
              <a:buChar char="•"/>
            </a:pPr>
            <a:r>
              <a:rPr lang="sv-SE" dirty="0">
                <a:latin typeface="Arial" panose="020B0604020202020204" pitchFamily="34" charset="0"/>
                <a:cs typeface="Arial" panose="020B0604020202020204" pitchFamily="34" charset="0"/>
              </a:rPr>
              <a:t>Utländska bidrag, 9 %</a:t>
            </a:r>
          </a:p>
          <a:p>
            <a:pPr>
              <a:lnSpc>
                <a:spcPct val="150000"/>
              </a:lnSpc>
            </a:pPr>
            <a:endParaRPr lang="sv-SE" dirty="0">
              <a:latin typeface="Arial" panose="020B0604020202020204" pitchFamily="34" charset="0"/>
              <a:cs typeface="Arial" panose="020B0604020202020204" pitchFamily="34" charset="0"/>
            </a:endParaRPr>
          </a:p>
          <a:p>
            <a:pPr>
              <a:lnSpc>
                <a:spcPct val="150000"/>
              </a:lnSpc>
            </a:pPr>
            <a:endParaRPr lang="sv-SE" dirty="0">
              <a:latin typeface="Arial" panose="020B0604020202020204" pitchFamily="34" charset="0"/>
              <a:cs typeface="Arial" panose="020B0604020202020204" pitchFamily="34" charset="0"/>
            </a:endParaRPr>
          </a:p>
          <a:p>
            <a:pPr>
              <a:lnSpc>
                <a:spcPct val="150000"/>
              </a:lnSpc>
            </a:pPr>
            <a:endParaRPr lang="sv-SE" dirty="0">
              <a:latin typeface="Arial" panose="020B0604020202020204" pitchFamily="34" charset="0"/>
              <a:cs typeface="Arial" panose="020B0604020202020204" pitchFamily="34" charset="0"/>
            </a:endParaRPr>
          </a:p>
          <a:p>
            <a:pPr>
              <a:lnSpc>
                <a:spcPct val="150000"/>
              </a:lnSpc>
            </a:pPr>
            <a:endParaRPr lang="sv-SE" dirty="0">
              <a:latin typeface="Arial" panose="020B0604020202020204" pitchFamily="34" charset="0"/>
              <a:cs typeface="Arial" panose="020B0604020202020204" pitchFamily="34" charset="0"/>
            </a:endParaRPr>
          </a:p>
        </p:txBody>
      </p:sp>
      <p:sp>
        <p:nvSpPr>
          <p:cNvPr id="2" name="Rubrik 1">
            <a:extLst>
              <a:ext uri="{FF2B5EF4-FFF2-40B4-BE49-F238E27FC236}">
                <a16:creationId xmlns:a16="http://schemas.microsoft.com/office/drawing/2014/main" id="{B6FEDA51-57F1-5443-839D-3A8B58E5CB92}"/>
              </a:ext>
            </a:extLst>
          </p:cNvPr>
          <p:cNvSpPr>
            <a:spLocks noGrp="1"/>
          </p:cNvSpPr>
          <p:nvPr>
            <p:ph type="title"/>
          </p:nvPr>
        </p:nvSpPr>
        <p:spPr>
          <a:xfrm>
            <a:off x="1198125" y="731716"/>
            <a:ext cx="6116882" cy="845879"/>
          </a:xfrm>
        </p:spPr>
        <p:txBody>
          <a:bodyPr>
            <a:normAutofit/>
          </a:bodyPr>
          <a:lstStyle/>
          <a:p>
            <a:r>
              <a:rPr lang="sv-SE" sz="4000" dirty="0">
                <a:solidFill>
                  <a:srgbClr val="894E11"/>
                </a:solidFill>
                <a:latin typeface="Times New Roman" panose="02020603050405020304" pitchFamily="18" charset="0"/>
                <a:cs typeface="Times New Roman" panose="02020603050405020304" pitchFamily="18" charset="0"/>
              </a:rPr>
              <a:t>Finansiering</a:t>
            </a:r>
          </a:p>
        </p:txBody>
      </p:sp>
      <p:graphicFrame>
        <p:nvGraphicFramePr>
          <p:cNvPr id="12" name="Platshållare för innehåll 4" descr="Diagram som visar fakultetens finansiering.">
            <a:extLst>
              <a:ext uri="{FF2B5EF4-FFF2-40B4-BE49-F238E27FC236}">
                <a16:creationId xmlns:a16="http://schemas.microsoft.com/office/drawing/2014/main" id="{47B6A179-D5D3-9667-A76B-31406990DF69}"/>
              </a:ext>
            </a:extLst>
          </p:cNvPr>
          <p:cNvGraphicFramePr>
            <a:graphicFrameLocks/>
          </p:cNvGraphicFramePr>
          <p:nvPr>
            <p:extLst>
              <p:ext uri="{D42A27DB-BD31-4B8C-83A1-F6EECF244321}">
                <p14:modId xmlns:p14="http://schemas.microsoft.com/office/powerpoint/2010/main" val="3864062978"/>
              </p:ext>
            </p:extLst>
          </p:nvPr>
        </p:nvGraphicFramePr>
        <p:xfrm>
          <a:off x="5632891" y="1521139"/>
          <a:ext cx="4337232" cy="3968122"/>
        </p:xfrm>
        <a:graphic>
          <a:graphicData uri="http://schemas.openxmlformats.org/drawingml/2006/chart">
            <c:chart xmlns:c="http://schemas.openxmlformats.org/drawingml/2006/chart" xmlns:r="http://schemas.openxmlformats.org/officeDocument/2006/relationships" r:id="rId3"/>
          </a:graphicData>
        </a:graphic>
      </p:graphicFrame>
      <p:pic>
        <p:nvPicPr>
          <p:cNvPr id="22" name="Bildobjekt 21" descr="En bild som visar leddjur, skadedjur, ryggradslös, insekt&#10;&#10;Automatiskt genererad beskrivning">
            <a:extLst>
              <a:ext uri="{FF2B5EF4-FFF2-40B4-BE49-F238E27FC236}">
                <a16:creationId xmlns:a16="http://schemas.microsoft.com/office/drawing/2014/main" id="{56FC2DAD-7ACF-A1D9-E95C-A2941D128C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654143">
            <a:off x="7245688" y="48315"/>
            <a:ext cx="1176858" cy="2035336"/>
          </a:xfrm>
          <a:prstGeom prst="rect">
            <a:avLst/>
          </a:prstGeom>
        </p:spPr>
      </p:pic>
    </p:spTree>
    <p:extLst>
      <p:ext uri="{BB962C8B-B14F-4D97-AF65-F5344CB8AC3E}">
        <p14:creationId xmlns:p14="http://schemas.microsoft.com/office/powerpoint/2010/main" val="400422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876BAC73-74FA-1696-D9FD-A66988B71E31}"/>
              </a:ext>
            </a:extLst>
          </p:cNvPr>
          <p:cNvSpPr/>
          <p:nvPr/>
        </p:nvSpPr>
        <p:spPr>
          <a:xfrm>
            <a:off x="155997" y="189000"/>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296364" y="784046"/>
            <a:ext cx="10343635" cy="661720"/>
          </a:xfrm>
        </p:spPr>
        <p:txBody>
          <a:bodyPr/>
          <a:lstStyle/>
          <a:p>
            <a:pPr algn="l"/>
            <a:r>
              <a:rPr lang="en-GB" dirty="0" err="1">
                <a:solidFill>
                  <a:srgbClr val="894E11"/>
                </a:solidFill>
                <a:latin typeface="Times New Roman" panose="02020603050405020304" pitchFamily="18" charset="0"/>
                <a:cs typeface="Times New Roman" panose="02020603050405020304" pitchFamily="18" charset="0"/>
              </a:rPr>
              <a:t>Utbildning</a:t>
            </a:r>
            <a:endParaRPr lang="en-GB" dirty="0">
              <a:solidFill>
                <a:srgbClr val="894E11"/>
              </a:solidFill>
              <a:latin typeface="Times New Roman" panose="02020603050405020304" pitchFamily="18" charset="0"/>
              <a:cs typeface="Times New Roman" panose="02020603050405020304" pitchFamily="18" charset="0"/>
            </a:endParaRPr>
          </a:p>
        </p:txBody>
      </p:sp>
      <p:sp>
        <p:nvSpPr>
          <p:cNvPr id="5" name="textruta 4">
            <a:extLst>
              <a:ext uri="{FF2B5EF4-FFF2-40B4-BE49-F238E27FC236}">
                <a16:creationId xmlns:a16="http://schemas.microsoft.com/office/drawing/2014/main" id="{A43CCBED-8394-EC90-6879-741EEC58144C}"/>
              </a:ext>
            </a:extLst>
          </p:cNvPr>
          <p:cNvSpPr txBox="1"/>
          <p:nvPr/>
        </p:nvSpPr>
        <p:spPr>
          <a:xfrm>
            <a:off x="1296365" y="1607975"/>
            <a:ext cx="9120850" cy="326698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Nära 3000 studenter inom grundutbildningen (1 600 helårsstudenter)</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Naturvetenskapligt basår för dem som saknar behörighet</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13 ingångar till kandidatprogrammet (3 på engelska)</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1 yrkesprogram, sjukhusfysikerutbildningen</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Omkring 30 </a:t>
            </a:r>
            <a:r>
              <a:rPr lang="sv-SE" sz="2000" dirty="0" err="1">
                <a:latin typeface="Arial" panose="020B0604020202020204" pitchFamily="34" charset="0"/>
                <a:cs typeface="Arial" panose="020B0604020202020204" pitchFamily="34" charset="0"/>
              </a:rPr>
              <a:t>masterprogram</a:t>
            </a:r>
            <a:r>
              <a:rPr lang="sv-SE" sz="2000" dirty="0">
                <a:latin typeface="Arial" panose="020B0604020202020204" pitchFamily="34" charset="0"/>
                <a:cs typeface="Arial" panose="020B0604020202020204" pitchFamily="34" charset="0"/>
              </a:rPr>
              <a:t> med olika inriktningar inom flera </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Forskarutbildning med 22 ämnen/inriktningar</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400 forskarstuderande</a:t>
            </a:r>
          </a:p>
        </p:txBody>
      </p:sp>
      <p:pic>
        <p:nvPicPr>
          <p:cNvPr id="10" name="Bildobjekt 9" descr="En bild som visar svart och vit, konst&#10;&#10;Automatiskt genererad beskrivning">
            <a:extLst>
              <a:ext uri="{FF2B5EF4-FFF2-40B4-BE49-F238E27FC236}">
                <a16:creationId xmlns:a16="http://schemas.microsoft.com/office/drawing/2014/main" id="{F3380098-D81E-C576-B5E1-6BF5AFE4B3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3665" y="3317635"/>
            <a:ext cx="3663550" cy="3432470"/>
          </a:xfrm>
          <a:prstGeom prst="rect">
            <a:avLst/>
          </a:prstGeom>
        </p:spPr>
      </p:pic>
    </p:spTree>
    <p:extLst>
      <p:ext uri="{BB962C8B-B14F-4D97-AF65-F5344CB8AC3E}">
        <p14:creationId xmlns:p14="http://schemas.microsoft.com/office/powerpoint/2010/main" val="1179344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947322D-B7C2-E553-629B-EAE0E61E6FBF}"/>
              </a:ext>
            </a:extLst>
          </p:cNvPr>
          <p:cNvSpPr/>
          <p:nvPr/>
        </p:nvSpPr>
        <p:spPr>
          <a:xfrm>
            <a:off x="155997" y="189000"/>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296364" y="667003"/>
            <a:ext cx="10343635" cy="661720"/>
          </a:xfrm>
        </p:spPr>
        <p:txBody>
          <a:bodyPr/>
          <a:lstStyle/>
          <a:p>
            <a:pPr algn="l"/>
            <a:r>
              <a:rPr lang="sv-SE" dirty="0">
                <a:solidFill>
                  <a:srgbClr val="894E11"/>
                </a:solidFill>
                <a:latin typeface="Times New Roman" panose="02020603050405020304" pitchFamily="18" charset="0"/>
                <a:cs typeface="Times New Roman" panose="02020603050405020304" pitchFamily="18" charset="0"/>
              </a:rPr>
              <a:t>Kandidatprogram  </a:t>
            </a:r>
          </a:p>
        </p:txBody>
      </p:sp>
      <p:sp>
        <p:nvSpPr>
          <p:cNvPr id="5" name="textruta 4">
            <a:extLst>
              <a:ext uri="{FF2B5EF4-FFF2-40B4-BE49-F238E27FC236}">
                <a16:creationId xmlns:a16="http://schemas.microsoft.com/office/drawing/2014/main" id="{F55EC21D-31F8-2FDA-F0BC-CF309BC9B7D8}"/>
              </a:ext>
            </a:extLst>
          </p:cNvPr>
          <p:cNvSpPr txBox="1"/>
          <p:nvPr/>
        </p:nvSpPr>
        <p:spPr>
          <a:xfrm>
            <a:off x="1186196" y="1407084"/>
            <a:ext cx="9290845" cy="4862870"/>
          </a:xfrm>
          <a:prstGeom prst="rect">
            <a:avLst/>
          </a:prstGeom>
          <a:noFill/>
        </p:spPr>
        <p:txBody>
          <a:bodyPr wrap="square" numCol="2" rtlCol="0">
            <a:spAutoFit/>
          </a:bodyPr>
          <a:lstStyle/>
          <a:p>
            <a:pPr marL="342900" indent="-342900">
              <a:lnSpc>
                <a:spcPct val="200000"/>
              </a:lnSpc>
              <a:buFont typeface="Arial" panose="020B0604020202020204" pitchFamily="34" charset="0"/>
              <a:buChar char="•"/>
            </a:pPr>
            <a:r>
              <a:rPr lang="sv-SE" sz="2000" dirty="0">
                <a:latin typeface="Arial" panose="020B0604020202020204" pitchFamily="34" charset="0"/>
                <a:cs typeface="Arial" panose="020B0604020202020204" pitchFamily="34" charset="0"/>
              </a:rPr>
              <a:t>Astronomi och astrofysik</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Biologi</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Fysik (ges på både svenska och engelska)</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Geologi</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Kemi</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Kemi/fysik</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Kemi/molekylärbiologi</a:t>
            </a:r>
          </a:p>
          <a:p>
            <a:pPr marL="342900" indent="-342900">
              <a:lnSpc>
                <a:spcPct val="150000"/>
              </a:lnSpc>
              <a:buFont typeface="Arial" panose="020B0604020202020204" pitchFamily="34" charset="0"/>
              <a:buChar char="•"/>
            </a:pPr>
            <a:endParaRPr lang="sv-SE"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sv-SE"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Matematik (ges på engelska)</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Miljö- och hälsoskydd</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Miljövetenskap</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Molekylärbiologi</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Naturgeografi och ekosystemvetenskap (ges på engelska)</a:t>
            </a:r>
          </a:p>
          <a:p>
            <a:pPr marL="342900" indent="-34290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Teoretisk fysik</a:t>
            </a:r>
          </a:p>
          <a:p>
            <a:pPr marL="342900" indent="-342900">
              <a:lnSpc>
                <a:spcPct val="150000"/>
              </a:lnSpc>
              <a:buFont typeface="Arial" panose="020B0604020202020204" pitchFamily="34" charset="0"/>
              <a:buChar char="•"/>
            </a:pPr>
            <a:endParaRPr lang="sv-SE"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sv-SE" sz="2000" dirty="0">
              <a:latin typeface="Arial" panose="020B0604020202020204" pitchFamily="34" charset="0"/>
              <a:cs typeface="Arial" panose="020B0604020202020204" pitchFamily="34" charset="0"/>
            </a:endParaRPr>
          </a:p>
        </p:txBody>
      </p:sp>
      <p:sp>
        <p:nvSpPr>
          <p:cNvPr id="7" name="Rubrik 1">
            <a:extLst>
              <a:ext uri="{FF2B5EF4-FFF2-40B4-BE49-F238E27FC236}">
                <a16:creationId xmlns:a16="http://schemas.microsoft.com/office/drawing/2014/main" id="{8C6BAF7F-058C-CB72-631F-1AB461DB2BB9}"/>
              </a:ext>
            </a:extLst>
          </p:cNvPr>
          <p:cNvSpPr txBox="1">
            <a:spLocks/>
          </p:cNvSpPr>
          <p:nvPr/>
        </p:nvSpPr>
        <p:spPr>
          <a:xfrm>
            <a:off x="1429714" y="5625242"/>
            <a:ext cx="5226626" cy="723790"/>
          </a:xfrm>
          <a:prstGeom prst="rect">
            <a:avLst/>
          </a:prstGeom>
        </p:spPr>
        <p:txBody>
          <a:bodyPr vert="horz" lIns="0" tIns="0" rIns="0" bIns="288000" rtlCol="0" anchor="b" anchorCtr="0">
            <a:normAutofit/>
          </a:bodyPr>
          <a:lstStyle>
            <a:lvl1pPr algn="ctr" defTabSz="914400" rtl="0" eaLnBrk="1" latinLnBrk="0" hangingPunct="1">
              <a:lnSpc>
                <a:spcPct val="100000"/>
              </a:lnSpc>
              <a:spcBef>
                <a:spcPct val="0"/>
              </a:spcBef>
              <a:buNone/>
              <a:defRPr sz="4000" b="0" i="0" kern="1200">
                <a:solidFill>
                  <a:schemeClr val="accent1"/>
                </a:solidFill>
                <a:latin typeface="Times New Roman" panose="02020603050405020304" pitchFamily="18" charset="0"/>
                <a:ea typeface="+mj-ea"/>
                <a:cs typeface="Times New Roman" panose="02020603050405020304" pitchFamily="18" charset="0"/>
              </a:defRPr>
            </a:lvl1pPr>
          </a:lstStyle>
          <a:p>
            <a:pPr algn="l"/>
            <a:r>
              <a:rPr lang="en-GB" sz="1400" dirty="0" err="1">
                <a:solidFill>
                  <a:srgbClr val="894E11"/>
                </a:solidFill>
                <a:latin typeface="Arial" panose="020B0604020202020204" pitchFamily="34" charset="0"/>
                <a:cs typeface="Arial" panose="020B0604020202020204" pitchFamily="34" charset="0"/>
              </a:rPr>
              <a:t>Naturvetenskapligt</a:t>
            </a:r>
            <a:r>
              <a:rPr lang="en-GB" sz="1400" dirty="0">
                <a:solidFill>
                  <a:srgbClr val="894E11"/>
                </a:solidFill>
                <a:latin typeface="Arial" panose="020B0604020202020204" pitchFamily="34" charset="0"/>
                <a:cs typeface="Arial" panose="020B0604020202020204" pitchFamily="34" charset="0"/>
              </a:rPr>
              <a:t> </a:t>
            </a:r>
            <a:r>
              <a:rPr lang="en-GB" sz="1400" dirty="0" err="1">
                <a:solidFill>
                  <a:srgbClr val="894E11"/>
                </a:solidFill>
                <a:latin typeface="Arial" panose="020B0604020202020204" pitchFamily="34" charset="0"/>
                <a:cs typeface="Arial" panose="020B0604020202020204" pitchFamily="34" charset="0"/>
              </a:rPr>
              <a:t>kandidatprogram</a:t>
            </a:r>
            <a:r>
              <a:rPr lang="en-GB" sz="1400" dirty="0">
                <a:solidFill>
                  <a:srgbClr val="894E11"/>
                </a:solidFill>
                <a:latin typeface="Arial" panose="020B0604020202020204" pitchFamily="34" charset="0"/>
                <a:cs typeface="Arial" panose="020B0604020202020204" pitchFamily="34" charset="0"/>
              </a:rPr>
              <a:t> men 13 </a:t>
            </a:r>
            <a:r>
              <a:rPr lang="en-GB" sz="1400" dirty="0" err="1">
                <a:solidFill>
                  <a:srgbClr val="894E11"/>
                </a:solidFill>
                <a:latin typeface="Arial" panose="020B0604020202020204" pitchFamily="34" charset="0"/>
                <a:cs typeface="Arial" panose="020B0604020202020204" pitchFamily="34" charset="0"/>
              </a:rPr>
              <a:t>olika</a:t>
            </a:r>
            <a:r>
              <a:rPr lang="en-GB" sz="1400" dirty="0">
                <a:solidFill>
                  <a:srgbClr val="894E11"/>
                </a:solidFill>
                <a:latin typeface="Arial" panose="020B0604020202020204" pitchFamily="34" charset="0"/>
                <a:cs typeface="Arial" panose="020B0604020202020204" pitchFamily="34" charset="0"/>
              </a:rPr>
              <a:t> </a:t>
            </a:r>
            <a:r>
              <a:rPr lang="en-GB" sz="1400" dirty="0" err="1">
                <a:solidFill>
                  <a:srgbClr val="894E11"/>
                </a:solidFill>
                <a:latin typeface="Arial" panose="020B0604020202020204" pitchFamily="34" charset="0"/>
                <a:cs typeface="Arial" panose="020B0604020202020204" pitchFamily="34" charset="0"/>
              </a:rPr>
              <a:t>ingångar</a:t>
            </a:r>
            <a:endParaRPr lang="en-GB" sz="1400" dirty="0">
              <a:solidFill>
                <a:srgbClr val="894E11"/>
              </a:solidFill>
              <a:latin typeface="Arial" panose="020B0604020202020204" pitchFamily="34" charset="0"/>
              <a:cs typeface="Arial" panose="020B0604020202020204" pitchFamily="34" charset="0"/>
            </a:endParaRPr>
          </a:p>
        </p:txBody>
      </p:sp>
      <p:pic>
        <p:nvPicPr>
          <p:cNvPr id="9" name="Bildobjekt 8" descr="En bild som visar svart och vit, handskrift, vit, monokrom&#10;&#10;Automatiskt genererad beskrivning">
            <a:extLst>
              <a:ext uri="{FF2B5EF4-FFF2-40B4-BE49-F238E27FC236}">
                <a16:creationId xmlns:a16="http://schemas.microsoft.com/office/drawing/2014/main" id="{C76FEA44-18E6-0938-EAE0-9C201AB015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5747" y="4109685"/>
            <a:ext cx="2702739" cy="2559315"/>
          </a:xfrm>
          <a:prstGeom prst="rect">
            <a:avLst/>
          </a:prstGeom>
        </p:spPr>
      </p:pic>
    </p:spTree>
    <p:extLst>
      <p:ext uri="{BB962C8B-B14F-4D97-AF65-F5344CB8AC3E}">
        <p14:creationId xmlns:p14="http://schemas.microsoft.com/office/powerpoint/2010/main" val="194066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3DE8221-A451-7204-CE1B-E93FF83A26C9}"/>
              </a:ext>
            </a:extLst>
          </p:cNvPr>
          <p:cNvSpPr/>
          <p:nvPr/>
        </p:nvSpPr>
        <p:spPr>
          <a:xfrm>
            <a:off x="155997" y="189000"/>
            <a:ext cx="11880000" cy="6480000"/>
          </a:xfrm>
          <a:prstGeom prst="rect">
            <a:avLst/>
          </a:prstGeom>
          <a:solidFill>
            <a:srgbClr val="ABC9D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CA5E371-59FA-F648-A020-A50DDF8269D8}"/>
              </a:ext>
            </a:extLst>
          </p:cNvPr>
          <p:cNvSpPr>
            <a:spLocks noGrp="1"/>
          </p:cNvSpPr>
          <p:nvPr>
            <p:ph type="title"/>
          </p:nvPr>
        </p:nvSpPr>
        <p:spPr>
          <a:xfrm>
            <a:off x="1296366" y="580408"/>
            <a:ext cx="10343635" cy="661720"/>
          </a:xfrm>
        </p:spPr>
        <p:txBody>
          <a:bodyPr/>
          <a:lstStyle/>
          <a:p>
            <a:pPr algn="l"/>
            <a:r>
              <a:rPr lang="sv-SE" dirty="0">
                <a:solidFill>
                  <a:srgbClr val="894E11"/>
                </a:solidFill>
                <a:latin typeface="Times New Roman" panose="02020603050405020304" pitchFamily="18" charset="0"/>
                <a:cs typeface="Times New Roman" panose="02020603050405020304" pitchFamily="18" charset="0"/>
              </a:rPr>
              <a:t>Master- och magisterprogram</a:t>
            </a:r>
          </a:p>
        </p:txBody>
      </p:sp>
      <p:sp>
        <p:nvSpPr>
          <p:cNvPr id="5" name="textruta 4">
            <a:extLst>
              <a:ext uri="{FF2B5EF4-FFF2-40B4-BE49-F238E27FC236}">
                <a16:creationId xmlns:a16="http://schemas.microsoft.com/office/drawing/2014/main" id="{E6BA47B9-7A32-555E-7621-7DB8FA3B5C33}"/>
              </a:ext>
            </a:extLst>
          </p:cNvPr>
          <p:cNvSpPr txBox="1"/>
          <p:nvPr/>
        </p:nvSpPr>
        <p:spPr>
          <a:xfrm>
            <a:off x="1296364" y="1570929"/>
            <a:ext cx="4522543" cy="3266985"/>
          </a:xfrm>
          <a:prstGeom prst="rect">
            <a:avLst/>
          </a:prstGeom>
          <a:noFill/>
        </p:spPr>
        <p:txBody>
          <a:bodyPr wrap="square" rtlCol="0">
            <a:spAutoFit/>
          </a:bodyPr>
          <a:lstStyle/>
          <a:p>
            <a:pPr>
              <a:lnSpc>
                <a:spcPct val="150000"/>
              </a:lnSpc>
            </a:pPr>
            <a:r>
              <a:rPr lang="sv-SE" sz="2000" dirty="0">
                <a:latin typeface="Arial" panose="020B0604020202020204" pitchFamily="34" charset="0"/>
                <a:cs typeface="Arial" panose="020B0604020202020204" pitchFamily="34" charset="0"/>
              </a:rPr>
              <a:t>Program inom:</a:t>
            </a:r>
          </a:p>
          <a:p>
            <a:pPr marL="285750" indent="-28575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Astrofysik</a:t>
            </a:r>
          </a:p>
          <a:p>
            <a:pPr marL="285750" indent="-28575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Beräkningsvetenskap</a:t>
            </a:r>
          </a:p>
          <a:p>
            <a:pPr marL="285750" indent="-28575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Bioinformatik</a:t>
            </a:r>
          </a:p>
          <a:p>
            <a:pPr marL="285750" indent="-28575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Biologi</a:t>
            </a:r>
          </a:p>
          <a:p>
            <a:pPr marL="285750" indent="-28575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Fysik </a:t>
            </a:r>
          </a:p>
          <a:p>
            <a:pPr marL="285750" indent="-28575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Geologi</a:t>
            </a:r>
          </a:p>
        </p:txBody>
      </p:sp>
      <p:pic>
        <p:nvPicPr>
          <p:cNvPr id="11" name="Bildobjekt 10" descr="En bild som visar cirkel&#10;&#10;Automatiskt genererad beskrivning">
            <a:extLst>
              <a:ext uri="{FF2B5EF4-FFF2-40B4-BE49-F238E27FC236}">
                <a16:creationId xmlns:a16="http://schemas.microsoft.com/office/drawing/2014/main" id="{0B4F2FBF-0BEE-DF05-95E9-12CF0EEAA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7919" y="3713249"/>
            <a:ext cx="2636237" cy="2635501"/>
          </a:xfrm>
          <a:prstGeom prst="rect">
            <a:avLst/>
          </a:prstGeom>
        </p:spPr>
      </p:pic>
      <p:sp>
        <p:nvSpPr>
          <p:cNvPr id="6" name="textruta 5">
            <a:extLst>
              <a:ext uri="{FF2B5EF4-FFF2-40B4-BE49-F238E27FC236}">
                <a16:creationId xmlns:a16="http://schemas.microsoft.com/office/drawing/2014/main" id="{E29EF1C5-DA08-5F41-F051-91670FDBC455}"/>
              </a:ext>
              <a:ext uri="{C183D7F6-B498-43B3-948B-1728B52AA6E4}">
                <adec:decorative xmlns:adec="http://schemas.microsoft.com/office/drawing/2017/decorative" val="1"/>
              </a:ext>
            </a:extLst>
          </p:cNvPr>
          <p:cNvSpPr txBox="1"/>
          <p:nvPr/>
        </p:nvSpPr>
        <p:spPr>
          <a:xfrm>
            <a:off x="5431995" y="2026340"/>
            <a:ext cx="5463641" cy="2805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Kemi</a:t>
            </a:r>
          </a:p>
          <a:p>
            <a:pPr marL="285750" indent="-28575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Matematik</a:t>
            </a:r>
          </a:p>
          <a:p>
            <a:pPr marL="285750" indent="-28575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Molekylärbiologi</a:t>
            </a:r>
          </a:p>
          <a:p>
            <a:pPr marL="285750" indent="-28575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Naturgeografi och ekosystemvetenskap</a:t>
            </a:r>
          </a:p>
          <a:p>
            <a:pPr marL="285750" indent="-28575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Tillämpad beräkningsvetenskap</a:t>
            </a:r>
          </a:p>
          <a:p>
            <a:pPr marL="285750" indent="-285750">
              <a:lnSpc>
                <a:spcPct val="150000"/>
              </a:lnSpc>
              <a:buFont typeface="Arial" panose="020B0604020202020204" pitchFamily="34" charset="0"/>
              <a:buChar char="•"/>
            </a:pPr>
            <a:r>
              <a:rPr lang="sv-SE" sz="2000" dirty="0">
                <a:latin typeface="Arial" panose="020B0604020202020204" pitchFamily="34" charset="0"/>
                <a:cs typeface="Arial" panose="020B0604020202020204" pitchFamily="34" charset="0"/>
              </a:rPr>
              <a:t>Tillämpad klimatstrategi</a:t>
            </a:r>
          </a:p>
        </p:txBody>
      </p:sp>
      <p:pic>
        <p:nvPicPr>
          <p:cNvPr id="9" name="Bildobjekt 8" descr="En bild som visar klädsel, svart och vit, jacka, skiss&#10;&#10;Automatiskt genererad beskrivning">
            <a:extLst>
              <a:ext uri="{FF2B5EF4-FFF2-40B4-BE49-F238E27FC236}">
                <a16:creationId xmlns:a16="http://schemas.microsoft.com/office/drawing/2014/main" id="{7814201F-BE48-3642-C686-3829EBFA73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60368" y="3393000"/>
            <a:ext cx="1621129" cy="3276000"/>
          </a:xfrm>
          <a:prstGeom prst="rect">
            <a:avLst/>
          </a:prstGeom>
        </p:spPr>
      </p:pic>
    </p:spTree>
    <p:extLst>
      <p:ext uri="{BB962C8B-B14F-4D97-AF65-F5344CB8AC3E}">
        <p14:creationId xmlns:p14="http://schemas.microsoft.com/office/powerpoint/2010/main" val="275260650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38360</TotalTime>
  <Words>1547</Words>
  <Application>Microsoft Office PowerPoint</Application>
  <PresentationFormat>Bredbild</PresentationFormat>
  <Paragraphs>198</Paragraphs>
  <Slides>13</Slides>
  <Notes>13</Notes>
  <HiddenSlides>0</HiddenSlides>
  <MMClips>0</MMClips>
  <ScaleCrop>false</ScaleCrop>
  <HeadingPairs>
    <vt:vector size="6" baseType="variant">
      <vt:variant>
        <vt:lpstr>Använt teckensnitt</vt:lpstr>
      </vt:variant>
      <vt:variant>
        <vt:i4>6</vt:i4>
      </vt:variant>
      <vt:variant>
        <vt:lpstr>Tema</vt:lpstr>
      </vt:variant>
      <vt:variant>
        <vt:i4>3</vt:i4>
      </vt:variant>
      <vt:variant>
        <vt:lpstr>Bildrubriker</vt:lpstr>
      </vt:variant>
      <vt:variant>
        <vt:i4>13</vt:i4>
      </vt:variant>
    </vt:vector>
  </HeadingPairs>
  <TitlesOfParts>
    <vt:vector size="22" baseType="lpstr">
      <vt:lpstr>ＭＳ Ｐゴシック</vt:lpstr>
      <vt:lpstr>Arial</vt:lpstr>
      <vt:lpstr>Calibri</vt:lpstr>
      <vt:lpstr>Calibri Light</vt:lpstr>
      <vt:lpstr>Helvetica Light</vt:lpstr>
      <vt:lpstr>Times New Roman</vt:lpstr>
      <vt:lpstr>Office-tema</vt:lpstr>
      <vt:lpstr>1_Anpassad formgivning</vt:lpstr>
      <vt:lpstr>Anpassad formgivning</vt:lpstr>
      <vt:lpstr>Naturvetenskapliga fakulteten</vt:lpstr>
      <vt:lpstr>PowerPoint-presentation</vt:lpstr>
      <vt:lpstr>Fakulteten i siffror</vt:lpstr>
      <vt:lpstr>Institutioner eller motsvarande</vt:lpstr>
      <vt:lpstr>Personal</vt:lpstr>
      <vt:lpstr>Finansiering</vt:lpstr>
      <vt:lpstr>Utbildning</vt:lpstr>
      <vt:lpstr>Kandidatprogram  </vt:lpstr>
      <vt:lpstr>Master- och magisterprogram</vt:lpstr>
      <vt:lpstr>Forskarutbildning inom naturvetenskap</vt:lpstr>
      <vt:lpstr>Forskning</vt:lpstr>
      <vt:lpstr>Samverkan – med skola och allmänhet</vt:lpstr>
      <vt:lpstr>Avslutningsbild, endast logotyp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Lunds universitet och naturvetenskapliga fakulteten</dc:title>
  <dc:subject/>
  <dc:creator>Lunds universitet</dc:creator>
  <cp:keywords/>
  <dc:description/>
  <cp:lastModifiedBy>Johanne Elde</cp:lastModifiedBy>
  <cp:revision>47</cp:revision>
  <cp:lastPrinted>2024-01-18T13:02:28Z</cp:lastPrinted>
  <dcterms:created xsi:type="dcterms:W3CDTF">2020-11-30T15:48:33Z</dcterms:created>
  <dcterms:modified xsi:type="dcterms:W3CDTF">2024-02-01T07:52:06Z</dcterms:modified>
  <cp:category/>
</cp:coreProperties>
</file>